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xml" ContentType="application/vnd.openxmlformats-officedocument.presentationml.notesSlide+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drawings/drawing1.xml" ContentType="application/vnd.openxmlformats-officedocument.drawingml.chartshapes+xml"/>
  <Override PartName="/ppt/charts/chart9.xml" ContentType="application/vnd.openxmlformats-officedocument.drawingml.chart+xml"/>
  <Override PartName="/ppt/charts/chart10.xml" ContentType="application/vnd.openxmlformats-officedocument.drawingml.chart+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5.xml" ContentType="application/vnd.openxmlformats-officedocument.presentationml.notesSlide+xml"/>
  <Override PartName="/ppt/charts/chart13.xml" ContentType="application/vnd.openxmlformats-officedocument.drawingml.chart+xml"/>
  <Override PartName="/ppt/notesSlides/notesSlide6.xml" ContentType="application/vnd.openxmlformats-officedocument.presentationml.notesSlide+xml"/>
  <Override PartName="/ppt/charts/chart14.xml" ContentType="application/vnd.openxmlformats-officedocument.drawingml.chart+xml"/>
  <Override PartName="/ppt/charts/style1.xml" ContentType="application/vnd.ms-office.chartstyle+xml"/>
  <Override PartName="/ppt/charts/colors1.xml" ContentType="application/vnd.ms-office.chartcolorstyle+xml"/>
  <Override PartName="/ppt/charts/chart15.xml" ContentType="application/vnd.openxmlformats-officedocument.drawingml.chart+xml"/>
  <Override PartName="/ppt/charts/style2.xml" ContentType="application/vnd.ms-office.chartstyle+xml"/>
  <Override PartName="/ppt/charts/colors2.xml" ContentType="application/vnd.ms-office.chartcolorstyle+xml"/>
  <Override PartName="/ppt/charts/chart1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 id="2147483720" r:id="rId3"/>
    <p:sldMasterId id="2147483840" r:id="rId4"/>
    <p:sldMasterId id="2147483852" r:id="rId5"/>
    <p:sldMasterId id="2147483864" r:id="rId6"/>
    <p:sldMasterId id="2147483876" r:id="rId7"/>
    <p:sldMasterId id="2147483900" r:id="rId8"/>
  </p:sldMasterIdLst>
  <p:notesMasterIdLst>
    <p:notesMasterId r:id="rId48"/>
  </p:notesMasterIdLst>
  <p:handoutMasterIdLst>
    <p:handoutMasterId r:id="rId49"/>
  </p:handoutMasterIdLst>
  <p:sldIdLst>
    <p:sldId id="499" r:id="rId9"/>
    <p:sldId id="500" r:id="rId10"/>
    <p:sldId id="501" r:id="rId11"/>
    <p:sldId id="502" r:id="rId12"/>
    <p:sldId id="490" r:id="rId13"/>
    <p:sldId id="487" r:id="rId14"/>
    <p:sldId id="491" r:id="rId15"/>
    <p:sldId id="492" r:id="rId16"/>
    <p:sldId id="350" r:id="rId17"/>
    <p:sldId id="336" r:id="rId18"/>
    <p:sldId id="335" r:id="rId19"/>
    <p:sldId id="412" r:id="rId20"/>
    <p:sldId id="534" r:id="rId21"/>
    <p:sldId id="372" r:id="rId22"/>
    <p:sldId id="546" r:id="rId23"/>
    <p:sldId id="494" r:id="rId24"/>
    <p:sldId id="504" r:id="rId25"/>
    <p:sldId id="506" r:id="rId26"/>
    <p:sldId id="507" r:id="rId27"/>
    <p:sldId id="508" r:id="rId28"/>
    <p:sldId id="509" r:id="rId29"/>
    <p:sldId id="510" r:id="rId30"/>
    <p:sldId id="511" r:id="rId31"/>
    <p:sldId id="512" r:id="rId32"/>
    <p:sldId id="537" r:id="rId33"/>
    <p:sldId id="548" r:id="rId34"/>
    <p:sldId id="542" r:id="rId35"/>
    <p:sldId id="543" r:id="rId36"/>
    <p:sldId id="258" r:id="rId37"/>
    <p:sldId id="551" r:id="rId38"/>
    <p:sldId id="552" r:id="rId39"/>
    <p:sldId id="556" r:id="rId40"/>
    <p:sldId id="557" r:id="rId41"/>
    <p:sldId id="273" r:id="rId42"/>
    <p:sldId id="558" r:id="rId43"/>
    <p:sldId id="553" r:id="rId44"/>
    <p:sldId id="555" r:id="rId45"/>
    <p:sldId id="395" r:id="rId46"/>
    <p:sldId id="417" r:id="rId47"/>
  </p:sldIdLst>
  <p:sldSz cx="9144000" cy="6858000" type="screen4x3"/>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5750B"/>
    <a:srgbClr val="FBA65F"/>
    <a:srgbClr val="F7994B"/>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64" autoAdjust="0"/>
    <p:restoredTop sz="94671" autoAdjust="0"/>
  </p:normalViewPr>
  <p:slideViewPr>
    <p:cSldViewPr>
      <p:cViewPr varScale="1">
        <p:scale>
          <a:sx n="81" d="100"/>
          <a:sy n="81" d="100"/>
        </p:scale>
        <p:origin x="62" y="77"/>
      </p:cViewPr>
      <p:guideLst>
        <p:guide orient="horz" pos="2160"/>
        <p:guide pos="2880"/>
      </p:guideLst>
    </p:cSldViewPr>
  </p:slideViewPr>
  <p:outlineViewPr>
    <p:cViewPr>
      <p:scale>
        <a:sx n="33" d="100"/>
        <a:sy n="33" d="100"/>
      </p:scale>
      <p:origin x="0" y="87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xml"/><Relationship Id="rId1" Type="http://schemas.microsoft.com/office/2011/relationships/chartStyle" Target="style1.xml"/></Relationships>
</file>

<file path=ppt/charts/_rels/chart15.xml.rels><?xml version="1.0" encoding="UTF-8" standalone="yes"?>
<Relationships xmlns="http://schemas.openxmlformats.org/package/2006/relationships"><Relationship Id="rId3" Type="http://schemas.openxmlformats.org/officeDocument/2006/relationships/oleObject" Target="file:///D:\Sonish\ML\ML%20Main%202018-19-.xlsx" TargetMode="External"/><Relationship Id="rId2" Type="http://schemas.microsoft.com/office/2011/relationships/chartColorStyle" Target="colors2.xml"/><Relationship Id="rId1" Type="http://schemas.microsoft.com/office/2011/relationships/chartStyle" Target="style2.xml"/></Relationships>
</file>

<file path=ppt/charts/_rels/chart16.xml.rels><?xml version="1.0" encoding="UTF-8" standalone="yes"?>
<Relationships xmlns="http://schemas.openxmlformats.org/package/2006/relationships"><Relationship Id="rId1" Type="http://schemas.openxmlformats.org/officeDocument/2006/relationships/oleObject" Target="file:///D:\Sonish\ML\ML%20Main%202018-19-.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aseline="0">
                <a:solidFill>
                  <a:schemeClr val="bg1"/>
                </a:solidFill>
              </a:defRPr>
            </a:pPr>
            <a:r>
              <a:rPr lang="en-US" sz="3200" baseline="0" dirty="0">
                <a:solidFill>
                  <a:schemeClr val="bg1"/>
                </a:solidFill>
              </a:rPr>
              <a:t>CHILDREN – 26639</a:t>
            </a:r>
          </a:p>
        </c:rich>
      </c:tx>
      <c:overlay val="0"/>
    </c:title>
    <c:autoTitleDeleted val="0"/>
    <c:plotArea>
      <c:layout>
        <c:manualLayout>
          <c:layoutTarget val="inner"/>
          <c:xMode val="edge"/>
          <c:yMode val="edge"/>
          <c:x val="9.0149695271141958E-2"/>
          <c:y val="0.14409684745544796"/>
          <c:w val="0.8398843437253265"/>
          <c:h val="0.69630529458592572"/>
        </c:manualLayout>
      </c:layout>
      <c:lineChart>
        <c:grouping val="stacked"/>
        <c:varyColors val="0"/>
        <c:ser>
          <c:idx val="0"/>
          <c:order val="0"/>
          <c:tx>
            <c:strRef>
              <c:f>Sheet1!$B$1</c:f>
              <c:strCache>
                <c:ptCount val="1"/>
                <c:pt idx="0">
                  <c:v>CHILDREN</c:v>
                </c:pt>
              </c:strCache>
            </c:strRef>
          </c:tx>
          <c:spPr>
            <a:ln>
              <a:solidFill>
                <a:schemeClr val="accent1"/>
              </a:solidFill>
            </a:ln>
          </c:spPr>
          <c:marker>
            <c:symbol val="none"/>
          </c:marker>
          <c:dLbls>
            <c:dLbl>
              <c:idx val="12"/>
              <c:tx>
                <c:rich>
                  <a:bodyPr/>
                  <a:lstStyle/>
                  <a:p>
                    <a:fld id="{EE6754BA-EFC9-46D1-A58F-4D2455E1BDF3}" type="VALUE">
                      <a:rPr lang="en-US" smtClean="0">
                        <a:solidFill>
                          <a:srgbClr val="FF0000"/>
                        </a:solidFill>
                      </a:rPr>
                      <a:pPr/>
                      <a:t>[VALUE]</a:t>
                    </a:fld>
                    <a:endParaRPr lang="en-IN"/>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22E2-4FE3-B3EB-6E5C6DF05754}"/>
                </c:ext>
              </c:extLst>
            </c:dLbl>
            <c:spPr>
              <a:noFill/>
              <a:ln>
                <a:noFill/>
              </a:ln>
              <a:effectLst/>
            </c:spPr>
            <c:txPr>
              <a:bodyPr/>
              <a:lstStyle/>
              <a:p>
                <a:pPr>
                  <a:defRPr sz="2400" b="1" baseline="0">
                    <a:solidFill>
                      <a:schemeClr val="bg1"/>
                    </a:solidFil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Sheet1!$A$2:$A$13</c:f>
              <c:strCache>
                <c:ptCount val="12"/>
                <c:pt idx="0">
                  <c:v>2007-08</c:v>
                </c:pt>
                <c:pt idx="1">
                  <c:v>2008-09</c:v>
                </c:pt>
                <c:pt idx="2">
                  <c:v>2009-10</c:v>
                </c:pt>
                <c:pt idx="3">
                  <c:v>2010-11</c:v>
                </c:pt>
                <c:pt idx="4">
                  <c:v>2011-12</c:v>
                </c:pt>
                <c:pt idx="5">
                  <c:v>2012-13</c:v>
                </c:pt>
                <c:pt idx="6">
                  <c:v>2013 - 14</c:v>
                </c:pt>
                <c:pt idx="7">
                  <c:v>2014 -15</c:v>
                </c:pt>
                <c:pt idx="8">
                  <c:v>2015 -16</c:v>
                </c:pt>
                <c:pt idx="9">
                  <c:v>2016 - 17</c:v>
                </c:pt>
                <c:pt idx="10">
                  <c:v>2017-18</c:v>
                </c:pt>
                <c:pt idx="11">
                  <c:v>2018-19</c:v>
                </c:pt>
              </c:strCache>
            </c:strRef>
          </c:cat>
          <c:val>
            <c:numRef>
              <c:f>Sheet1!$B$2:$B$13</c:f>
              <c:numCache>
                <c:formatCode>General</c:formatCode>
                <c:ptCount val="12"/>
                <c:pt idx="0">
                  <c:v>1002</c:v>
                </c:pt>
                <c:pt idx="1">
                  <c:v>1520</c:v>
                </c:pt>
                <c:pt idx="2">
                  <c:v>2036</c:v>
                </c:pt>
                <c:pt idx="3">
                  <c:v>3153</c:v>
                </c:pt>
                <c:pt idx="4">
                  <c:v>4173</c:v>
                </c:pt>
                <c:pt idx="5">
                  <c:v>5359</c:v>
                </c:pt>
                <c:pt idx="6">
                  <c:v>12783</c:v>
                </c:pt>
                <c:pt idx="7">
                  <c:v>16989</c:v>
                </c:pt>
                <c:pt idx="8">
                  <c:v>19148</c:v>
                </c:pt>
                <c:pt idx="9">
                  <c:v>18699</c:v>
                </c:pt>
                <c:pt idx="10">
                  <c:v>20387</c:v>
                </c:pt>
                <c:pt idx="11">
                  <c:v>26639</c:v>
                </c:pt>
              </c:numCache>
            </c:numRef>
          </c:val>
          <c:smooth val="0"/>
          <c:extLst>
            <c:ext xmlns:c16="http://schemas.microsoft.com/office/drawing/2014/chart" uri="{C3380CC4-5D6E-409C-BE32-E72D297353CC}">
              <c16:uniqueId val="{00000000-BEEA-4B87-9253-F5AF965090B1}"/>
            </c:ext>
          </c:extLst>
        </c:ser>
        <c:dLbls>
          <c:showLegendKey val="0"/>
          <c:showVal val="0"/>
          <c:showCatName val="0"/>
          <c:showSerName val="0"/>
          <c:showPercent val="0"/>
          <c:showBubbleSize val="0"/>
        </c:dLbls>
        <c:smooth val="0"/>
        <c:axId val="77164928"/>
        <c:axId val="77166464"/>
      </c:lineChart>
      <c:catAx>
        <c:axId val="77164928"/>
        <c:scaling>
          <c:orientation val="minMax"/>
        </c:scaling>
        <c:delete val="0"/>
        <c:axPos val="b"/>
        <c:numFmt formatCode="General" sourceLinked="1"/>
        <c:majorTickMark val="out"/>
        <c:minorTickMark val="none"/>
        <c:tickLblPos val="nextTo"/>
        <c:txPr>
          <a:bodyPr/>
          <a:lstStyle/>
          <a:p>
            <a:pPr>
              <a:defRPr sz="2000" b="1" baseline="0">
                <a:solidFill>
                  <a:schemeClr val="bg1"/>
                </a:solidFill>
              </a:defRPr>
            </a:pPr>
            <a:endParaRPr lang="en-US"/>
          </a:p>
        </c:txPr>
        <c:crossAx val="77166464"/>
        <c:crosses val="autoZero"/>
        <c:auto val="1"/>
        <c:lblAlgn val="ctr"/>
        <c:lblOffset val="100"/>
        <c:noMultiLvlLbl val="0"/>
      </c:catAx>
      <c:valAx>
        <c:axId val="77166464"/>
        <c:scaling>
          <c:orientation val="minMax"/>
        </c:scaling>
        <c:delete val="0"/>
        <c:axPos val="l"/>
        <c:majorGridlines/>
        <c:numFmt formatCode="General" sourceLinked="1"/>
        <c:majorTickMark val="out"/>
        <c:minorTickMark val="none"/>
        <c:tickLblPos val="nextTo"/>
        <c:spPr>
          <a:ln>
            <a:gradFill>
              <a:gsLst>
                <a:gs pos="0">
                  <a:schemeClr val="accent1">
                    <a:tint val="66000"/>
                    <a:satMod val="160000"/>
                  </a:schemeClr>
                </a:gs>
                <a:gs pos="38000">
                  <a:schemeClr val="bg1"/>
                </a:gs>
                <a:gs pos="100000">
                  <a:schemeClr val="accent1">
                    <a:tint val="23500"/>
                    <a:satMod val="160000"/>
                  </a:schemeClr>
                </a:gs>
              </a:gsLst>
              <a:lin ang="5400000" scaled="0"/>
            </a:gradFill>
          </a:ln>
        </c:spPr>
        <c:txPr>
          <a:bodyPr/>
          <a:lstStyle/>
          <a:p>
            <a:pPr>
              <a:defRPr sz="2000" b="1" baseline="0">
                <a:solidFill>
                  <a:schemeClr val="bg1"/>
                </a:solidFill>
              </a:defRPr>
            </a:pPr>
            <a:endParaRPr lang="en-US"/>
          </a:p>
        </c:txPr>
        <c:crossAx val="77164928"/>
        <c:crosses val="autoZero"/>
        <c:crossBetween val="between"/>
      </c:valAx>
    </c:plotArea>
    <c:plotVisOnly val="1"/>
    <c:dispBlanksAs val="zero"/>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CHILDREN</c:v>
                </c:pt>
              </c:strCache>
            </c:strRef>
          </c:tx>
          <c:invertIfNegative val="0"/>
          <c:dLbls>
            <c:spPr>
              <a:noFill/>
              <a:ln>
                <a:noFill/>
              </a:ln>
              <a:effectLst/>
            </c:spPr>
            <c:txPr>
              <a:bodyPr/>
              <a:lstStyle/>
              <a:p>
                <a:pPr>
                  <a:defRPr b="1">
                    <a:solidFill>
                      <a:schemeClr val="tx2">
                        <a:lumMod val="60000"/>
                        <a:lumOff val="4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BIHAR</c:v>
                </c:pt>
                <c:pt idx="1">
                  <c:v>DELHI</c:v>
                </c:pt>
                <c:pt idx="2">
                  <c:v>KERALA</c:v>
                </c:pt>
                <c:pt idx="3">
                  <c:v>M.P</c:v>
                </c:pt>
                <c:pt idx="4">
                  <c:v>ODISHA</c:v>
                </c:pt>
                <c:pt idx="5">
                  <c:v>UTTAR PREDESH</c:v>
                </c:pt>
                <c:pt idx="6">
                  <c:v>HARYANA</c:v>
                </c:pt>
                <c:pt idx="7">
                  <c:v>JHARKHAND</c:v>
                </c:pt>
              </c:strCache>
            </c:strRef>
          </c:cat>
          <c:val>
            <c:numRef>
              <c:f>Sheet1!$B$2:$B$9</c:f>
              <c:numCache>
                <c:formatCode>General</c:formatCode>
                <c:ptCount val="8"/>
                <c:pt idx="0">
                  <c:v>124</c:v>
                </c:pt>
                <c:pt idx="1">
                  <c:v>223</c:v>
                </c:pt>
                <c:pt idx="2">
                  <c:v>2</c:v>
                </c:pt>
                <c:pt idx="3">
                  <c:v>72</c:v>
                </c:pt>
                <c:pt idx="4">
                  <c:v>219</c:v>
                </c:pt>
                <c:pt idx="5">
                  <c:v>1363</c:v>
                </c:pt>
                <c:pt idx="6">
                  <c:v>111</c:v>
                </c:pt>
                <c:pt idx="7">
                  <c:v>401</c:v>
                </c:pt>
              </c:numCache>
            </c:numRef>
          </c:val>
          <c:extLst>
            <c:ext xmlns:c16="http://schemas.microsoft.com/office/drawing/2014/chart" uri="{C3380CC4-5D6E-409C-BE32-E72D297353CC}">
              <c16:uniqueId val="{00000000-C2E5-4D87-87BF-7467F412684B}"/>
            </c:ext>
          </c:extLst>
        </c:ser>
        <c:dLbls>
          <c:showLegendKey val="0"/>
          <c:showVal val="0"/>
          <c:showCatName val="0"/>
          <c:showSerName val="0"/>
          <c:showPercent val="0"/>
          <c:showBubbleSize val="0"/>
        </c:dLbls>
        <c:gapWidth val="150"/>
        <c:axId val="98052352"/>
        <c:axId val="98086912"/>
      </c:barChart>
      <c:catAx>
        <c:axId val="98052352"/>
        <c:scaling>
          <c:orientation val="minMax"/>
        </c:scaling>
        <c:delete val="0"/>
        <c:axPos val="b"/>
        <c:numFmt formatCode="General" sourceLinked="0"/>
        <c:majorTickMark val="out"/>
        <c:minorTickMark val="in"/>
        <c:tickLblPos val="nextTo"/>
        <c:txPr>
          <a:bodyPr/>
          <a:lstStyle/>
          <a:p>
            <a:pPr>
              <a:defRPr sz="2000" b="1">
                <a:solidFill>
                  <a:schemeClr val="tx2">
                    <a:lumMod val="60000"/>
                    <a:lumOff val="40000"/>
                  </a:schemeClr>
                </a:solidFill>
              </a:defRPr>
            </a:pPr>
            <a:endParaRPr lang="en-US"/>
          </a:p>
        </c:txPr>
        <c:crossAx val="98086912"/>
        <c:crosses val="autoZero"/>
        <c:auto val="1"/>
        <c:lblAlgn val="ctr"/>
        <c:lblOffset val="100"/>
        <c:noMultiLvlLbl val="0"/>
      </c:catAx>
      <c:valAx>
        <c:axId val="98086912"/>
        <c:scaling>
          <c:orientation val="minMax"/>
        </c:scaling>
        <c:delete val="0"/>
        <c:axPos val="l"/>
        <c:majorGridlines/>
        <c:numFmt formatCode="General" sourceLinked="0"/>
        <c:majorTickMark val="out"/>
        <c:minorTickMark val="none"/>
        <c:tickLblPos val="nextTo"/>
        <c:txPr>
          <a:bodyPr/>
          <a:lstStyle/>
          <a:p>
            <a:pPr>
              <a:defRPr b="1">
                <a:solidFill>
                  <a:schemeClr val="tx2">
                    <a:lumMod val="60000"/>
                    <a:lumOff val="40000"/>
                  </a:schemeClr>
                </a:solidFill>
              </a:defRPr>
            </a:pPr>
            <a:endParaRPr lang="en-US"/>
          </a:p>
        </c:txPr>
        <c:crossAx val="980523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833197762964466"/>
          <c:y val="1.7157983676697946E-2"/>
          <c:w val="0.46556882576564418"/>
          <c:h val="0.9114618731869043"/>
        </c:manualLayout>
      </c:layout>
      <c:barChart>
        <c:barDir val="bar"/>
        <c:grouping val="clustered"/>
        <c:varyColors val="0"/>
        <c:ser>
          <c:idx val="0"/>
          <c:order val="0"/>
          <c:tx>
            <c:strRef>
              <c:f>Sheet1!$B$1</c:f>
              <c:strCache>
                <c:ptCount val="1"/>
                <c:pt idx="0">
                  <c:v>Column1</c:v>
                </c:pt>
              </c:strCache>
            </c:strRef>
          </c:tx>
          <c:spPr>
            <a:solidFill>
              <a:srgbClr val="FFFF00"/>
            </a:solidFill>
          </c:spPr>
          <c:invertIfNegative val="0"/>
          <c:dLbls>
            <c:spPr>
              <a:noFill/>
              <a:ln>
                <a:noFill/>
              </a:ln>
              <a:effectLst/>
            </c:spPr>
            <c:txPr>
              <a:bodyPr/>
              <a:lstStyle/>
              <a:p>
                <a:pPr>
                  <a:defRPr sz="1600" b="1">
                    <a:solidFill>
                      <a:schemeClr val="tx2">
                        <a:lumMod val="60000"/>
                        <a:lumOff val="4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BREAD</c:v>
                </c:pt>
                <c:pt idx="1">
                  <c:v>LOK CHETNA SAMITI</c:v>
                </c:pt>
                <c:pt idx="2">
                  <c:v>QUEEN OF THE APOSTLES STY</c:v>
                </c:pt>
                <c:pt idx="3">
                  <c:v>PURVANCHAL GRAMIN CHETANA SAMITI</c:v>
                </c:pt>
                <c:pt idx="4">
                  <c:v>JANKALYAN GRAMIN VIKAS SAMITI</c:v>
                </c:pt>
                <c:pt idx="5">
                  <c:v>JAN VIKAS SAMITI</c:v>
                </c:pt>
                <c:pt idx="6">
                  <c:v>VISHWA JYOTI GURUKUL SOCIETY</c:v>
                </c:pt>
                <c:pt idx="7">
                  <c:v>ST. JOSEPH OF ANNECY ( INDIA) SOCIETY</c:v>
                </c:pt>
                <c:pt idx="8">
                  <c:v>INDIAN MISSIONARY SOCIETY NORTH REGION</c:v>
                </c:pt>
                <c:pt idx="9">
                  <c:v>THE UNITED PROVINCE </c:v>
                </c:pt>
                <c:pt idx="10">
                  <c:v>SOCIETY OF SACRED HEART SISTERS</c:v>
                </c:pt>
                <c:pt idx="11">
                  <c:v>INSTITUTE OF SISTERS OF CHARITY</c:v>
                </c:pt>
                <c:pt idx="12">
                  <c:v>LOYOLA EDUCATIONAL SOCIETY</c:v>
                </c:pt>
                <c:pt idx="13">
                  <c:v>XAVIERS HAZARIBAGH ASSOCIATION</c:v>
                </c:pt>
                <c:pt idx="14">
                  <c:v>ST.JUDES FOUNDLING HOME SHISHU VIHAR</c:v>
                </c:pt>
              </c:strCache>
            </c:strRef>
          </c:cat>
          <c:val>
            <c:numRef>
              <c:f>Sheet1!$B$2:$B$16</c:f>
              <c:numCache>
                <c:formatCode>General</c:formatCode>
                <c:ptCount val="15"/>
                <c:pt idx="0">
                  <c:v>782</c:v>
                </c:pt>
                <c:pt idx="1">
                  <c:v>10</c:v>
                </c:pt>
                <c:pt idx="2">
                  <c:v>87</c:v>
                </c:pt>
                <c:pt idx="3">
                  <c:v>379</c:v>
                </c:pt>
                <c:pt idx="4">
                  <c:v>124</c:v>
                </c:pt>
                <c:pt idx="5">
                  <c:v>36</c:v>
                </c:pt>
                <c:pt idx="6">
                  <c:v>23</c:v>
                </c:pt>
                <c:pt idx="7">
                  <c:v>66</c:v>
                </c:pt>
                <c:pt idx="8">
                  <c:v>108</c:v>
                </c:pt>
                <c:pt idx="9">
                  <c:v>140</c:v>
                </c:pt>
                <c:pt idx="10">
                  <c:v>72</c:v>
                </c:pt>
                <c:pt idx="11">
                  <c:v>99</c:v>
                </c:pt>
                <c:pt idx="12">
                  <c:v>153</c:v>
                </c:pt>
                <c:pt idx="13">
                  <c:v>400</c:v>
                </c:pt>
                <c:pt idx="14">
                  <c:v>36</c:v>
                </c:pt>
              </c:numCache>
            </c:numRef>
          </c:val>
          <c:extLst>
            <c:ext xmlns:c16="http://schemas.microsoft.com/office/drawing/2014/chart" uri="{C3380CC4-5D6E-409C-BE32-E72D297353CC}">
              <c16:uniqueId val="{00000000-A5EB-455F-88FC-942C6DF41781}"/>
            </c:ext>
          </c:extLst>
        </c:ser>
        <c:dLbls>
          <c:showLegendKey val="0"/>
          <c:showVal val="0"/>
          <c:showCatName val="0"/>
          <c:showSerName val="0"/>
          <c:showPercent val="0"/>
          <c:showBubbleSize val="0"/>
        </c:dLbls>
        <c:gapWidth val="150"/>
        <c:axId val="98139520"/>
        <c:axId val="98141312"/>
      </c:barChart>
      <c:catAx>
        <c:axId val="98139520"/>
        <c:scaling>
          <c:orientation val="minMax"/>
        </c:scaling>
        <c:delete val="0"/>
        <c:axPos val="l"/>
        <c:numFmt formatCode="General" sourceLinked="0"/>
        <c:majorTickMark val="out"/>
        <c:minorTickMark val="none"/>
        <c:tickLblPos val="nextTo"/>
        <c:txPr>
          <a:bodyPr/>
          <a:lstStyle/>
          <a:p>
            <a:pPr>
              <a:defRPr sz="1400" b="1">
                <a:solidFill>
                  <a:schemeClr val="tx2">
                    <a:lumMod val="60000"/>
                    <a:lumOff val="40000"/>
                  </a:schemeClr>
                </a:solidFill>
              </a:defRPr>
            </a:pPr>
            <a:endParaRPr lang="en-US"/>
          </a:p>
        </c:txPr>
        <c:crossAx val="98141312"/>
        <c:crosses val="autoZero"/>
        <c:auto val="1"/>
        <c:lblAlgn val="ctr"/>
        <c:lblOffset val="100"/>
        <c:noMultiLvlLbl val="0"/>
      </c:catAx>
      <c:valAx>
        <c:axId val="98141312"/>
        <c:scaling>
          <c:orientation val="minMax"/>
        </c:scaling>
        <c:delete val="0"/>
        <c:axPos val="b"/>
        <c:majorGridlines/>
        <c:numFmt formatCode="General" sourceLinked="1"/>
        <c:majorTickMark val="out"/>
        <c:minorTickMark val="none"/>
        <c:tickLblPos val="nextTo"/>
        <c:txPr>
          <a:bodyPr/>
          <a:lstStyle/>
          <a:p>
            <a:pPr>
              <a:defRPr sz="1600" b="1">
                <a:solidFill>
                  <a:schemeClr val="bg1"/>
                </a:solidFill>
              </a:defRPr>
            </a:pPr>
            <a:endParaRPr lang="en-US"/>
          </a:p>
        </c:txPr>
        <c:crossAx val="98139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dPt>
            <c:idx val="0"/>
            <c:bubble3D val="0"/>
            <c:spPr>
              <a:solidFill>
                <a:srgbClr val="FFFF00"/>
              </a:solidFill>
            </c:spPr>
            <c:extLst>
              <c:ext xmlns:c16="http://schemas.microsoft.com/office/drawing/2014/chart" uri="{C3380CC4-5D6E-409C-BE32-E72D297353CC}">
                <c16:uniqueId val="{00000001-3251-4382-A0FB-41EB0F5A682A}"/>
              </c:ext>
            </c:extLst>
          </c:dPt>
          <c:dPt>
            <c:idx val="1"/>
            <c:bubble3D val="0"/>
            <c:spPr>
              <a:solidFill>
                <a:srgbClr val="FF0000"/>
              </a:solidFill>
            </c:spPr>
            <c:extLst>
              <c:ext xmlns:c16="http://schemas.microsoft.com/office/drawing/2014/chart" uri="{C3380CC4-5D6E-409C-BE32-E72D297353CC}">
                <c16:uniqueId val="{00000003-3251-4382-A0FB-41EB0F5A682A}"/>
              </c:ext>
            </c:extLst>
          </c:dPt>
          <c:dLbls>
            <c:dLbl>
              <c:idx val="0"/>
              <c:layout>
                <c:manualLayout>
                  <c:x val="-0.25490291144162536"/>
                  <c:y val="-0.151439274636125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51-4382-A0FB-41EB0F5A682A}"/>
                </c:ext>
              </c:extLst>
            </c:dLbl>
            <c:dLbl>
              <c:idx val="1"/>
              <c:layout>
                <c:manualLayout>
                  <c:x val="0.23146750753378051"/>
                  <c:y val="3.96633261751372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51-4382-A0FB-41EB0F5A682A}"/>
                </c:ext>
              </c:extLst>
            </c:dLbl>
            <c:spPr>
              <a:noFill/>
              <a:ln>
                <a:noFill/>
              </a:ln>
              <a:effectLst/>
            </c:spPr>
            <c:txPr>
              <a:bodyPr/>
              <a:lstStyle/>
              <a:p>
                <a:pPr>
                  <a:defRPr sz="4000" b="1">
                    <a:solidFill>
                      <a:schemeClr val="tx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GIRLS</c:v>
                </c:pt>
                <c:pt idx="1">
                  <c:v>BOYS</c:v>
                </c:pt>
              </c:strCache>
            </c:strRef>
          </c:cat>
          <c:val>
            <c:numRef>
              <c:f>Sheet1!$B$2:$B$3</c:f>
              <c:numCache>
                <c:formatCode>General</c:formatCode>
                <c:ptCount val="2"/>
                <c:pt idx="0">
                  <c:v>1349</c:v>
                </c:pt>
                <c:pt idx="1">
                  <c:v>1166</c:v>
                </c:pt>
              </c:numCache>
            </c:numRef>
          </c:val>
          <c:extLst>
            <c:ext xmlns:c16="http://schemas.microsoft.com/office/drawing/2014/chart" uri="{C3380CC4-5D6E-409C-BE32-E72D297353CC}">
              <c16:uniqueId val="{00000004-3251-4382-A0FB-41EB0F5A682A}"/>
            </c:ext>
          </c:extLst>
        </c:ser>
        <c:dLbls>
          <c:showLegendKey val="0"/>
          <c:showVal val="0"/>
          <c:showCatName val="0"/>
          <c:showSerName val="0"/>
          <c:showPercent val="0"/>
          <c:showBubbleSize val="0"/>
          <c:showLeaderLines val="1"/>
        </c:dLbls>
      </c:pie3DChart>
    </c:plotArea>
    <c:legend>
      <c:legendPos val="r"/>
      <c:legendEntry>
        <c:idx val="0"/>
        <c:txPr>
          <a:bodyPr/>
          <a:lstStyle/>
          <a:p>
            <a:pPr>
              <a:defRPr sz="2800" b="1">
                <a:solidFill>
                  <a:srgbClr val="FFFF00"/>
                </a:solidFill>
              </a:defRPr>
            </a:pPr>
            <a:endParaRPr lang="en-US"/>
          </a:p>
        </c:txPr>
      </c:legendEntry>
      <c:legendEntry>
        <c:idx val="1"/>
        <c:txPr>
          <a:bodyPr/>
          <a:lstStyle/>
          <a:p>
            <a:pPr>
              <a:defRPr sz="2800" b="1">
                <a:solidFill>
                  <a:srgbClr val="FF0000"/>
                </a:solidFill>
              </a:defRPr>
            </a:pPr>
            <a:endParaRPr lang="en-US"/>
          </a:p>
        </c:txPr>
      </c:legendEntry>
      <c:layout>
        <c:manualLayout>
          <c:xMode val="edge"/>
          <c:yMode val="edge"/>
          <c:x val="0.82364562068630442"/>
          <c:y val="0.11032522071104757"/>
          <c:w val="0.1670951200544378"/>
          <c:h val="0.46755666905273247"/>
        </c:manualLayout>
      </c:layout>
      <c:overlay val="0"/>
      <c:txPr>
        <a:bodyPr/>
        <a:lstStyle/>
        <a:p>
          <a:pPr>
            <a:defRPr sz="2800" b="1">
              <a:solidFill>
                <a:schemeClr val="bg1"/>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explosion val="25"/>
          <c:dPt>
            <c:idx val="1"/>
            <c:bubble3D val="0"/>
            <c:spPr>
              <a:solidFill>
                <a:srgbClr val="7030A0"/>
              </a:solidFill>
            </c:spPr>
            <c:extLst>
              <c:ext xmlns:c16="http://schemas.microsoft.com/office/drawing/2014/chart" uri="{C3380CC4-5D6E-409C-BE32-E72D297353CC}">
                <c16:uniqueId val="{00000001-A3C3-4569-A9D2-07C70CE75AC5}"/>
              </c:ext>
            </c:extLst>
          </c:dPt>
          <c:dPt>
            <c:idx val="2"/>
            <c:bubble3D val="0"/>
            <c:spPr>
              <a:solidFill>
                <a:srgbClr val="00B050"/>
              </a:solidFill>
            </c:spPr>
            <c:extLst>
              <c:ext xmlns:c16="http://schemas.microsoft.com/office/drawing/2014/chart" uri="{C3380CC4-5D6E-409C-BE32-E72D297353CC}">
                <c16:uniqueId val="{00000003-A3C3-4569-A9D2-07C70CE75AC5}"/>
              </c:ext>
            </c:extLst>
          </c:dPt>
          <c:dPt>
            <c:idx val="3"/>
            <c:bubble3D val="0"/>
            <c:spPr>
              <a:solidFill>
                <a:srgbClr val="F5750B"/>
              </a:solidFill>
            </c:spPr>
            <c:extLst>
              <c:ext xmlns:c16="http://schemas.microsoft.com/office/drawing/2014/chart" uri="{C3380CC4-5D6E-409C-BE32-E72D297353CC}">
                <c16:uniqueId val="{00000005-A3C3-4569-A9D2-07C70CE75AC5}"/>
              </c:ext>
            </c:extLst>
          </c:dPt>
          <c:dPt>
            <c:idx val="4"/>
            <c:bubble3D val="0"/>
            <c:spPr>
              <a:solidFill>
                <a:srgbClr val="FF0000"/>
              </a:solidFill>
            </c:spPr>
            <c:extLst>
              <c:ext xmlns:c16="http://schemas.microsoft.com/office/drawing/2014/chart" uri="{C3380CC4-5D6E-409C-BE32-E72D297353CC}">
                <c16:uniqueId val="{00000007-A3C3-4569-A9D2-07C70CE75AC5}"/>
              </c:ext>
            </c:extLst>
          </c:dPt>
          <c:dLbls>
            <c:dLbl>
              <c:idx val="0"/>
              <c:layout>
                <c:manualLayout>
                  <c:x val="-2.4568253509595704E-2"/>
                  <c:y val="8.52639955541745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C3-4569-A9D2-07C70CE75AC5}"/>
                </c:ext>
              </c:extLst>
            </c:dLbl>
            <c:dLbl>
              <c:idx val="1"/>
              <c:layout>
                <c:manualLayout>
                  <c:x val="-0.12855643044619453"/>
                  <c:y val="-2.03835511031533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C3-4569-A9D2-07C70CE75AC5}"/>
                </c:ext>
              </c:extLst>
            </c:dLbl>
            <c:dLbl>
              <c:idx val="2"/>
              <c:layout>
                <c:manualLayout>
                  <c:x val="4.1319439427869684E-2"/>
                  <c:y val="-0.188397612012936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C3-4569-A9D2-07C70CE75AC5}"/>
                </c:ext>
              </c:extLst>
            </c:dLbl>
            <c:dLbl>
              <c:idx val="3"/>
              <c:layout>
                <c:manualLayout>
                  <c:x val="0.10368284813022226"/>
                  <c:y val="4.60228851500547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C3-4569-A9D2-07C70CE75AC5}"/>
                </c:ext>
              </c:extLst>
            </c:dLbl>
            <c:dLbl>
              <c:idx val="4"/>
              <c:layout>
                <c:manualLayout>
                  <c:x val="4.0859279058007715E-2"/>
                  <c:y val="0.1410729582332446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C3-4569-A9D2-07C70CE75AC5}"/>
                </c:ext>
              </c:extLst>
            </c:dLbl>
            <c:spPr>
              <a:noFill/>
              <a:ln>
                <a:noFill/>
              </a:ln>
              <a:effectLst/>
            </c:spPr>
            <c:txPr>
              <a:bodyPr/>
              <a:lstStyle/>
              <a:p>
                <a:pPr>
                  <a:defRPr sz="2000" b="1">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Sheet1!$A$2:$A$6</c:f>
              <c:strCache>
                <c:ptCount val="5"/>
                <c:pt idx="0">
                  <c:v>KINDER GARTEN</c:v>
                </c:pt>
                <c:pt idx="1">
                  <c:v>PRIMARY SCHOOL</c:v>
                </c:pt>
                <c:pt idx="2">
                  <c:v>MIDDLE SCHOOL</c:v>
                </c:pt>
                <c:pt idx="3">
                  <c:v>HIGH SCHOOL</c:v>
                </c:pt>
                <c:pt idx="4">
                  <c:v>HIGER SECONDARY</c:v>
                </c:pt>
              </c:strCache>
            </c:strRef>
          </c:cat>
          <c:val>
            <c:numRef>
              <c:f>Sheet1!$B$2:$B$6</c:f>
              <c:numCache>
                <c:formatCode>General</c:formatCode>
                <c:ptCount val="5"/>
                <c:pt idx="0">
                  <c:v>102</c:v>
                </c:pt>
                <c:pt idx="1">
                  <c:v>811</c:v>
                </c:pt>
                <c:pt idx="2">
                  <c:v>838</c:v>
                </c:pt>
                <c:pt idx="3">
                  <c:v>612</c:v>
                </c:pt>
                <c:pt idx="4">
                  <c:v>152</c:v>
                </c:pt>
              </c:numCache>
            </c:numRef>
          </c:val>
          <c:extLst>
            <c:ext xmlns:c16="http://schemas.microsoft.com/office/drawing/2014/chart" uri="{C3380CC4-5D6E-409C-BE32-E72D297353CC}">
              <c16:uniqueId val="{00000009-A3C3-4569-A9D2-07C70CE75AC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67218919063688576"/>
          <c:y val="0.15085132544364172"/>
          <c:w val="0.31760672773046295"/>
          <c:h val="0.54236258377754365"/>
        </c:manualLayout>
      </c:layout>
      <c:overlay val="0"/>
      <c:txPr>
        <a:bodyPr/>
        <a:lstStyle/>
        <a:p>
          <a:pPr>
            <a:defRPr b="1">
              <a:solidFill>
                <a:schemeClr val="accent1">
                  <a:lumMod val="75000"/>
                </a:schemeClr>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309115999675299E-2"/>
          <c:y val="4.9146121079127414E-2"/>
          <c:w val="0.89419947506561681"/>
          <c:h val="0.84729744847467925"/>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5.1282051282051282E-3"/>
                  <c:y val="-2.24482612871559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1C-4300-A194-0C6E58BBDEB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3 - 5</c:v>
                </c:pt>
                <c:pt idx="1">
                  <c:v>6  - 10</c:v>
                </c:pt>
                <c:pt idx="2">
                  <c:v>11 - 15</c:v>
                </c:pt>
                <c:pt idx="3">
                  <c:v>16 - 20</c:v>
                </c:pt>
              </c:strCache>
            </c:strRef>
          </c:cat>
          <c:val>
            <c:numRef>
              <c:f>Sheet1!$B$2:$B$5</c:f>
              <c:numCache>
                <c:formatCode>General</c:formatCode>
                <c:ptCount val="4"/>
                <c:pt idx="0">
                  <c:v>156</c:v>
                </c:pt>
                <c:pt idx="1">
                  <c:v>1007</c:v>
                </c:pt>
                <c:pt idx="2">
                  <c:v>857</c:v>
                </c:pt>
                <c:pt idx="3">
                  <c:v>180</c:v>
                </c:pt>
              </c:numCache>
            </c:numRef>
          </c:val>
          <c:extLst>
            <c:ext xmlns:c16="http://schemas.microsoft.com/office/drawing/2014/chart" uri="{C3380CC4-5D6E-409C-BE32-E72D297353CC}">
              <c16:uniqueId val="{00000008-6EE8-4FCA-8013-5D024DFE546A}"/>
            </c:ext>
          </c:extLst>
        </c:ser>
        <c:dLbls>
          <c:showLegendKey val="0"/>
          <c:showVal val="0"/>
          <c:showCatName val="0"/>
          <c:showSerName val="0"/>
          <c:showPercent val="0"/>
          <c:showBubbleSize val="0"/>
        </c:dLbls>
        <c:gapWidth val="100"/>
        <c:overlap val="-24"/>
        <c:axId val="98378496"/>
        <c:axId val="98380032"/>
      </c:barChart>
      <c:catAx>
        <c:axId val="98378496"/>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8380032"/>
        <c:crosses val="autoZero"/>
        <c:auto val="1"/>
        <c:lblAlgn val="ctr"/>
        <c:lblOffset val="100"/>
        <c:noMultiLvlLbl val="0"/>
      </c:catAx>
      <c:valAx>
        <c:axId val="9838003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8378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Sheet2!$I$6</c:f>
              <c:strCache>
                <c:ptCount val="1"/>
                <c:pt idx="0">
                  <c:v>NO OF BENEFICIARIES </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064"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Sheet2!$H$7:$H$10</c:f>
              <c:strCache>
                <c:ptCount val="4"/>
                <c:pt idx="0">
                  <c:v>DELHI NCR</c:v>
                </c:pt>
                <c:pt idx="1">
                  <c:v>ORISSA</c:v>
                </c:pt>
                <c:pt idx="2">
                  <c:v>KERALA</c:v>
                </c:pt>
                <c:pt idx="3">
                  <c:v>BIHAR</c:v>
                </c:pt>
              </c:strCache>
            </c:strRef>
          </c:cat>
          <c:val>
            <c:numRef>
              <c:f>Sheet2!$I$7:$I$10</c:f>
              <c:numCache>
                <c:formatCode>General</c:formatCode>
                <c:ptCount val="4"/>
                <c:pt idx="0">
                  <c:v>32</c:v>
                </c:pt>
                <c:pt idx="1">
                  <c:v>14</c:v>
                </c:pt>
                <c:pt idx="2">
                  <c:v>14</c:v>
                </c:pt>
                <c:pt idx="3">
                  <c:v>2</c:v>
                </c:pt>
              </c:numCache>
            </c:numRef>
          </c:val>
          <c:extLst>
            <c:ext xmlns:c16="http://schemas.microsoft.com/office/drawing/2014/chart" uri="{C3380CC4-5D6E-409C-BE32-E72D297353CC}">
              <c16:uniqueId val="{00000000-E608-447D-8DAA-B1A518ED20EE}"/>
            </c:ext>
          </c:extLst>
        </c:ser>
        <c:dLbls>
          <c:showLegendKey val="0"/>
          <c:showVal val="1"/>
          <c:showCatName val="0"/>
          <c:showSerName val="0"/>
          <c:showPercent val="0"/>
          <c:showBubbleSize val="0"/>
        </c:dLbls>
        <c:gapWidth val="79"/>
        <c:shape val="cylinder"/>
        <c:axId val="86421888"/>
        <c:axId val="87317888"/>
        <c:axId val="0"/>
      </c:bar3DChart>
      <c:catAx>
        <c:axId val="86421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bg1"/>
                </a:solidFill>
                <a:latin typeface="+mn-lt"/>
                <a:ea typeface="+mn-ea"/>
                <a:cs typeface="+mn-cs"/>
              </a:defRPr>
            </a:pPr>
            <a:endParaRPr lang="en-US"/>
          </a:p>
        </c:txPr>
        <c:crossAx val="87317888"/>
        <c:crosses val="autoZero"/>
        <c:auto val="1"/>
        <c:lblAlgn val="ctr"/>
        <c:lblOffset val="100"/>
        <c:noMultiLvlLbl val="0"/>
      </c:catAx>
      <c:valAx>
        <c:axId val="87317888"/>
        <c:scaling>
          <c:orientation val="minMax"/>
        </c:scaling>
        <c:delete val="1"/>
        <c:axPos val="l"/>
        <c:title>
          <c:tx>
            <c:rich>
              <a:bodyPr rot="-54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r>
                  <a:rPr lang="en-US">
                    <a:solidFill>
                      <a:schemeClr val="bg1"/>
                    </a:solidFill>
                  </a:rPr>
                  <a:t>No of beneficiaries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crossAx val="86421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5"/>
    </mc:Choice>
    <mc:Fallback>
      <c:style val="15"/>
    </mc:Fallback>
  </mc:AlternateContent>
  <c:chart>
    <c:title>
      <c:tx>
        <c:rich>
          <a:bodyPr/>
          <a:lstStyle/>
          <a:p>
            <a:pPr>
              <a:defRPr>
                <a:solidFill>
                  <a:schemeClr val="tx2">
                    <a:lumMod val="60000"/>
                    <a:lumOff val="40000"/>
                  </a:schemeClr>
                </a:solidFill>
                <a:latin typeface="Arial Black" pitchFamily="34" charset="0"/>
              </a:defRPr>
            </a:pPr>
            <a:r>
              <a:rPr lang="en-US" baseline="0" dirty="0">
                <a:solidFill>
                  <a:schemeClr val="tx2">
                    <a:lumMod val="60000"/>
                    <a:lumOff val="40000"/>
                  </a:schemeClr>
                </a:solidFill>
                <a:latin typeface="Arial Black" pitchFamily="34" charset="0"/>
              </a:rPr>
              <a:t>MOTHER’S LEAP COURSE WISE DISTRIBUTION</a:t>
            </a:r>
            <a:r>
              <a:rPr lang="en-US" dirty="0">
                <a:solidFill>
                  <a:schemeClr val="tx2">
                    <a:lumMod val="60000"/>
                    <a:lumOff val="40000"/>
                  </a:schemeClr>
                </a:solidFill>
                <a:latin typeface="Arial Black" pitchFamily="34" charset="0"/>
              </a:rPr>
              <a:t> OF BENEFICIARIES </a:t>
            </a:r>
          </a:p>
        </c:rich>
      </c:tx>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4.1355752405949263E-2"/>
          <c:y val="0.12423475690775729"/>
          <c:w val="0.94336646981627237"/>
          <c:h val="0.38287132618230485"/>
        </c:manualLayout>
      </c:layout>
      <c:bar3DChart>
        <c:barDir val="col"/>
        <c:grouping val="stacked"/>
        <c:varyColors val="0"/>
        <c:ser>
          <c:idx val="0"/>
          <c:order val="0"/>
          <c:tx>
            <c:strRef>
              <c:f>Sheet2!$F$6</c:f>
              <c:strCache>
                <c:ptCount val="1"/>
                <c:pt idx="0">
                  <c:v>NO OF BENEFICIARIES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Sheet2!$E$7:$E$10</c:f>
              <c:strCache>
                <c:ptCount val="4"/>
                <c:pt idx="0">
                  <c:v>Technical Courses </c:v>
                </c:pt>
                <c:pt idx="1">
                  <c:v>Nursing and Paramedical Courses  </c:v>
                </c:pt>
                <c:pt idx="2">
                  <c:v>B.Ed/NTT</c:v>
                </c:pt>
                <c:pt idx="3">
                  <c:v>Diploma/Graduation/Post Graduation</c:v>
                </c:pt>
              </c:strCache>
            </c:strRef>
          </c:cat>
          <c:val>
            <c:numRef>
              <c:f>Sheet2!$F$7:$F$10</c:f>
              <c:numCache>
                <c:formatCode>General</c:formatCode>
                <c:ptCount val="4"/>
                <c:pt idx="0">
                  <c:v>13</c:v>
                </c:pt>
                <c:pt idx="1">
                  <c:v>36</c:v>
                </c:pt>
                <c:pt idx="2">
                  <c:v>3</c:v>
                </c:pt>
                <c:pt idx="3">
                  <c:v>10</c:v>
                </c:pt>
              </c:numCache>
            </c:numRef>
          </c:val>
          <c:extLst>
            <c:ext xmlns:c16="http://schemas.microsoft.com/office/drawing/2014/chart" uri="{C3380CC4-5D6E-409C-BE32-E72D297353CC}">
              <c16:uniqueId val="{00000000-BFF4-4E59-B1C7-AD0BA735EC1A}"/>
            </c:ext>
          </c:extLst>
        </c:ser>
        <c:dLbls>
          <c:showLegendKey val="0"/>
          <c:showVal val="1"/>
          <c:showCatName val="0"/>
          <c:showSerName val="0"/>
          <c:showPercent val="0"/>
          <c:showBubbleSize val="0"/>
        </c:dLbls>
        <c:gapWidth val="95"/>
        <c:gapDepth val="95"/>
        <c:shape val="cylinder"/>
        <c:axId val="109737472"/>
        <c:axId val="109851776"/>
        <c:axId val="0"/>
      </c:bar3DChart>
      <c:catAx>
        <c:axId val="109737472"/>
        <c:scaling>
          <c:orientation val="minMax"/>
        </c:scaling>
        <c:delete val="0"/>
        <c:axPos val="b"/>
        <c:numFmt formatCode="General" sourceLinked="0"/>
        <c:majorTickMark val="none"/>
        <c:minorTickMark val="none"/>
        <c:tickLblPos val="nextTo"/>
        <c:txPr>
          <a:bodyPr/>
          <a:lstStyle/>
          <a:p>
            <a:pPr>
              <a:defRPr sz="1600">
                <a:solidFill>
                  <a:schemeClr val="bg1"/>
                </a:solidFill>
              </a:defRPr>
            </a:pPr>
            <a:endParaRPr lang="en-US"/>
          </a:p>
        </c:txPr>
        <c:crossAx val="109851776"/>
        <c:crosses val="autoZero"/>
        <c:auto val="1"/>
        <c:lblAlgn val="ctr"/>
        <c:lblOffset val="100"/>
        <c:noMultiLvlLbl val="0"/>
      </c:catAx>
      <c:valAx>
        <c:axId val="109851776"/>
        <c:scaling>
          <c:orientation val="minMax"/>
        </c:scaling>
        <c:delete val="1"/>
        <c:axPos val="l"/>
        <c:numFmt formatCode="General" sourceLinked="1"/>
        <c:majorTickMark val="none"/>
        <c:minorTickMark val="none"/>
        <c:tickLblPos val="nextTo"/>
        <c:crossAx val="1097374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CHILDREN – </a:t>
            </a:r>
            <a:r>
              <a:rPr lang="en-US" dirty="0">
                <a:solidFill>
                  <a:schemeClr val="bg1"/>
                </a:solidFill>
              </a:rPr>
              <a:t>26639</a:t>
            </a:r>
          </a:p>
        </c:rich>
      </c:tx>
      <c:overlay val="0"/>
    </c:title>
    <c:autoTitleDeleted val="0"/>
    <c:plotArea>
      <c:layout>
        <c:manualLayout>
          <c:layoutTarget val="inner"/>
          <c:xMode val="edge"/>
          <c:yMode val="edge"/>
          <c:x val="0.27685810655247073"/>
          <c:y val="9.4547244094488378E-2"/>
          <c:w val="0.85676175346502881"/>
          <c:h val="0.81134762715471465"/>
        </c:manualLayout>
      </c:layout>
      <c:barChart>
        <c:barDir val="bar"/>
        <c:grouping val="clustered"/>
        <c:varyColors val="0"/>
        <c:ser>
          <c:idx val="0"/>
          <c:order val="0"/>
          <c:tx>
            <c:strRef>
              <c:f>Sheet1!$B$1</c:f>
              <c:strCache>
                <c:ptCount val="1"/>
                <c:pt idx="0">
                  <c:v>CHILDREN</c:v>
                </c:pt>
              </c:strCache>
            </c:strRef>
          </c:tx>
          <c:invertIfNegative val="0"/>
          <c:dLbls>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BIHAR</c:v>
                </c:pt>
                <c:pt idx="1">
                  <c:v>CHATTISGRAH</c:v>
                </c:pt>
                <c:pt idx="2">
                  <c:v>DELHI</c:v>
                </c:pt>
                <c:pt idx="3">
                  <c:v>JHARKHAND</c:v>
                </c:pt>
                <c:pt idx="4">
                  <c:v>ODISHA</c:v>
                </c:pt>
                <c:pt idx="5">
                  <c:v>RAJASTHAN</c:v>
                </c:pt>
                <c:pt idx="6">
                  <c:v>UTTAR PRADESH</c:v>
                </c:pt>
                <c:pt idx="7">
                  <c:v>WEST BENGAL</c:v>
                </c:pt>
              </c:strCache>
            </c:strRef>
          </c:cat>
          <c:val>
            <c:numRef>
              <c:f>Sheet1!$B$2:$B$9</c:f>
              <c:numCache>
                <c:formatCode>General</c:formatCode>
                <c:ptCount val="8"/>
                <c:pt idx="0">
                  <c:v>2216</c:v>
                </c:pt>
                <c:pt idx="1">
                  <c:v>1426</c:v>
                </c:pt>
                <c:pt idx="2">
                  <c:v>400</c:v>
                </c:pt>
                <c:pt idx="3">
                  <c:v>17944</c:v>
                </c:pt>
                <c:pt idx="4">
                  <c:v>75</c:v>
                </c:pt>
                <c:pt idx="5">
                  <c:v>2754</c:v>
                </c:pt>
                <c:pt idx="6">
                  <c:v>1719</c:v>
                </c:pt>
                <c:pt idx="7">
                  <c:v>105</c:v>
                </c:pt>
              </c:numCache>
            </c:numRef>
          </c:val>
          <c:extLst>
            <c:ext xmlns:c16="http://schemas.microsoft.com/office/drawing/2014/chart" uri="{C3380CC4-5D6E-409C-BE32-E72D297353CC}">
              <c16:uniqueId val="{00000000-2D40-4E05-8E2E-E7E56C74674B}"/>
            </c:ext>
          </c:extLst>
        </c:ser>
        <c:dLbls>
          <c:showLegendKey val="0"/>
          <c:showVal val="0"/>
          <c:showCatName val="0"/>
          <c:showSerName val="0"/>
          <c:showPercent val="0"/>
          <c:showBubbleSize val="0"/>
        </c:dLbls>
        <c:gapWidth val="150"/>
        <c:axId val="96842496"/>
        <c:axId val="96713728"/>
      </c:barChart>
      <c:valAx>
        <c:axId val="96713728"/>
        <c:scaling>
          <c:orientation val="minMax"/>
        </c:scaling>
        <c:delete val="0"/>
        <c:axPos val="b"/>
        <c:majorGridlines/>
        <c:numFmt formatCode="General" sourceLinked="1"/>
        <c:majorTickMark val="out"/>
        <c:minorTickMark val="none"/>
        <c:tickLblPos val="nextTo"/>
        <c:txPr>
          <a:bodyPr/>
          <a:lstStyle/>
          <a:p>
            <a:pPr>
              <a:defRPr b="1"/>
            </a:pPr>
            <a:endParaRPr lang="en-US"/>
          </a:p>
        </c:txPr>
        <c:crossAx val="96842496"/>
        <c:crosses val="autoZero"/>
        <c:crossBetween val="between"/>
      </c:valAx>
      <c:catAx>
        <c:axId val="96842496"/>
        <c:scaling>
          <c:orientation val="minMax"/>
        </c:scaling>
        <c:delete val="0"/>
        <c:axPos val="l"/>
        <c:numFmt formatCode="General" sourceLinked="0"/>
        <c:majorTickMark val="out"/>
        <c:minorTickMark val="none"/>
        <c:tickLblPos val="nextTo"/>
        <c:txPr>
          <a:bodyPr/>
          <a:lstStyle/>
          <a:p>
            <a:pPr>
              <a:defRPr b="1"/>
            </a:pPr>
            <a:endParaRPr lang="en-US"/>
          </a:p>
        </c:txPr>
        <c:crossAx val="96713728"/>
        <c:crosses val="autoZero"/>
        <c:auto val="1"/>
        <c:lblAlgn val="ctr"/>
        <c:lblOffset val="100"/>
        <c:noMultiLvlLbl val="0"/>
      </c:catAx>
    </c:plotArea>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662629120877255"/>
          <c:y val="1.2884447136415641E-2"/>
          <c:w val="0.36174831698531928"/>
          <c:h val="0.88396291809677641"/>
        </c:manualLayout>
      </c:layout>
      <c:barChart>
        <c:barDir val="bar"/>
        <c:grouping val="clustered"/>
        <c:varyColors val="0"/>
        <c:ser>
          <c:idx val="0"/>
          <c:order val="0"/>
          <c:tx>
            <c:strRef>
              <c:f>Sheet1!$B$1</c:f>
              <c:strCache>
                <c:ptCount val="1"/>
                <c:pt idx="0">
                  <c:v>Column1</c:v>
                </c:pt>
              </c:strCache>
            </c:strRef>
          </c:tx>
          <c:spPr>
            <a:solidFill>
              <a:srgbClr val="FFFF00"/>
            </a:solidFill>
          </c:spPr>
          <c:invertIfNegative val="0"/>
          <c:dLbls>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BREAD</c:v>
                </c:pt>
                <c:pt idx="1">
                  <c:v>BREAD W.JHARKHAND</c:v>
                </c:pt>
                <c:pt idx="2">
                  <c:v>SISTERS OF THE CROSS OF CHAVANOD</c:v>
                </c:pt>
                <c:pt idx="3">
                  <c:v>JAN VIKAS SAMITI</c:v>
                </c:pt>
                <c:pt idx="4">
                  <c:v>JAN KALYAN VIKAS SAMITI</c:v>
                </c:pt>
                <c:pt idx="5">
                  <c:v>BROTHERS OF ST.GABRIEL</c:v>
                </c:pt>
                <c:pt idx="6">
                  <c:v>AMAR JYOTI SOCIETY (QUEEN OF THE APOSTLES SOCIETY)</c:v>
                </c:pt>
                <c:pt idx="7">
                  <c:v>SHAHABAD PARISH SOCIETY</c:v>
                </c:pt>
                <c:pt idx="8">
                  <c:v>DAUGHTERS OF ST.ANNE RANCHI</c:v>
                </c:pt>
                <c:pt idx="9">
                  <c:v>HAZARIBAGH CATHOLIC EDUCATION ASSOCIATION</c:v>
                </c:pt>
                <c:pt idx="10">
                  <c:v>SVD SOCIETY  INDORE</c:v>
                </c:pt>
                <c:pt idx="11">
                  <c:v>RANCHI URSULINE SOCIETY</c:v>
                </c:pt>
                <c:pt idx="12">
                  <c:v>JEEVANDHARA SOCIETY OF SISTERS OF ST. JOSEPH</c:v>
                </c:pt>
                <c:pt idx="13">
                  <c:v>BREAD CENTRAL JHARKHAND</c:v>
                </c:pt>
                <c:pt idx="14">
                  <c:v>CATHOLIC DIOCESAN SOCIETY OF UDAIPUR</c:v>
                </c:pt>
                <c:pt idx="15">
                  <c:v>Holy Cross Convent Indore</c:v>
                </c:pt>
                <c:pt idx="16">
                  <c:v>Catholic Diocese of Sambalpur</c:v>
                </c:pt>
              </c:strCache>
            </c:strRef>
          </c:cat>
          <c:val>
            <c:numRef>
              <c:f>Sheet1!$B$2:$B$19</c:f>
              <c:numCache>
                <c:formatCode>General</c:formatCode>
                <c:ptCount val="18"/>
                <c:pt idx="0">
                  <c:v>6</c:v>
                </c:pt>
                <c:pt idx="1">
                  <c:v>25</c:v>
                </c:pt>
                <c:pt idx="2">
                  <c:v>1</c:v>
                </c:pt>
                <c:pt idx="3">
                  <c:v>1</c:v>
                </c:pt>
                <c:pt idx="4">
                  <c:v>6</c:v>
                </c:pt>
                <c:pt idx="5">
                  <c:v>2</c:v>
                </c:pt>
                <c:pt idx="6">
                  <c:v>1</c:v>
                </c:pt>
                <c:pt idx="7">
                  <c:v>7</c:v>
                </c:pt>
                <c:pt idx="8">
                  <c:v>4</c:v>
                </c:pt>
                <c:pt idx="9">
                  <c:v>4</c:v>
                </c:pt>
                <c:pt idx="10">
                  <c:v>1</c:v>
                </c:pt>
                <c:pt idx="11">
                  <c:v>1</c:v>
                </c:pt>
                <c:pt idx="12">
                  <c:v>1</c:v>
                </c:pt>
                <c:pt idx="13">
                  <c:v>2</c:v>
                </c:pt>
                <c:pt idx="14">
                  <c:v>3</c:v>
                </c:pt>
                <c:pt idx="15">
                  <c:v>1</c:v>
                </c:pt>
                <c:pt idx="16">
                  <c:v>1</c:v>
                </c:pt>
              </c:numCache>
            </c:numRef>
          </c:val>
          <c:extLst>
            <c:ext xmlns:c16="http://schemas.microsoft.com/office/drawing/2014/chart" uri="{C3380CC4-5D6E-409C-BE32-E72D297353CC}">
              <c16:uniqueId val="{00000000-4B1E-449C-B1C1-4BE2E3CA8710}"/>
            </c:ext>
          </c:extLst>
        </c:ser>
        <c:dLbls>
          <c:showLegendKey val="0"/>
          <c:showVal val="0"/>
          <c:showCatName val="0"/>
          <c:showSerName val="0"/>
          <c:showPercent val="0"/>
          <c:showBubbleSize val="0"/>
        </c:dLbls>
        <c:gapWidth val="150"/>
        <c:axId val="97147136"/>
        <c:axId val="97153024"/>
      </c:barChart>
      <c:catAx>
        <c:axId val="97147136"/>
        <c:scaling>
          <c:orientation val="minMax"/>
        </c:scaling>
        <c:delete val="0"/>
        <c:axPos val="l"/>
        <c:numFmt formatCode="General" sourceLinked="0"/>
        <c:majorTickMark val="out"/>
        <c:minorTickMark val="none"/>
        <c:tickLblPos val="nextTo"/>
        <c:txPr>
          <a:bodyPr/>
          <a:lstStyle/>
          <a:p>
            <a:pPr>
              <a:defRPr sz="1400" b="1">
                <a:solidFill>
                  <a:schemeClr val="bg1"/>
                </a:solidFill>
              </a:defRPr>
            </a:pPr>
            <a:endParaRPr lang="en-US"/>
          </a:p>
        </c:txPr>
        <c:crossAx val="97153024"/>
        <c:crosses val="autoZero"/>
        <c:auto val="1"/>
        <c:lblAlgn val="ctr"/>
        <c:lblOffset val="100"/>
        <c:noMultiLvlLbl val="0"/>
      </c:catAx>
      <c:valAx>
        <c:axId val="97153024"/>
        <c:scaling>
          <c:orientation val="minMax"/>
        </c:scaling>
        <c:delete val="0"/>
        <c:axPos val="b"/>
        <c:majorGridlines/>
        <c:numFmt formatCode="General" sourceLinked="1"/>
        <c:majorTickMark val="out"/>
        <c:minorTickMark val="none"/>
        <c:tickLblPos val="nextTo"/>
        <c:txPr>
          <a:bodyPr/>
          <a:lstStyle/>
          <a:p>
            <a:pPr>
              <a:defRPr sz="1600" b="1">
                <a:solidFill>
                  <a:schemeClr val="bg1"/>
                </a:solidFill>
              </a:defRPr>
            </a:pPr>
            <a:endParaRPr lang="en-US"/>
          </a:p>
        </c:txPr>
        <c:crossAx val="971471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662950683796215"/>
          <c:y val="1.7157983676697946E-2"/>
          <c:w val="0.58875990384379562"/>
          <c:h val="0.89678337707786526"/>
        </c:manualLayout>
      </c:layout>
      <c:barChart>
        <c:barDir val="bar"/>
        <c:grouping val="clustered"/>
        <c:varyColors val="0"/>
        <c:ser>
          <c:idx val="0"/>
          <c:order val="0"/>
          <c:tx>
            <c:strRef>
              <c:f>Sheet1!$B$1</c:f>
              <c:strCache>
                <c:ptCount val="1"/>
                <c:pt idx="0">
                  <c:v>Column1</c:v>
                </c:pt>
              </c:strCache>
            </c:strRef>
          </c:tx>
          <c:spPr>
            <a:solidFill>
              <a:srgbClr val="FFFF00"/>
            </a:solidFill>
          </c:spPr>
          <c:invertIfNegative val="0"/>
          <c:dLbls>
            <c:spPr>
              <a:noFill/>
              <a:ln>
                <a:noFill/>
              </a:ln>
              <a:effectLst/>
            </c:spPr>
            <c:txPr>
              <a:bodyPr/>
              <a:lstStyle/>
              <a:p>
                <a:pPr>
                  <a:defRPr sz="16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Sheet1!$A$2:$A$18</c:f>
              <c:strCache>
                <c:ptCount val="17"/>
                <c:pt idx="0">
                  <c:v>BREAD</c:v>
                </c:pt>
                <c:pt idx="1">
                  <c:v>BREAD W.JHARKHAND</c:v>
                </c:pt>
                <c:pt idx="2">
                  <c:v>SISTERS OF THE CROSS OF CHAVANOD</c:v>
                </c:pt>
                <c:pt idx="3">
                  <c:v>JAN KALYAN VIKAS SAMITI</c:v>
                </c:pt>
                <c:pt idx="4">
                  <c:v>BROTHERS OF ST.GABRIEL</c:v>
                </c:pt>
                <c:pt idx="5">
                  <c:v>AMAR JYOTI SOCIETY (QUEEN OF THE APOSTLES SOCIETY)</c:v>
                </c:pt>
                <c:pt idx="6">
                  <c:v>SHAHABAD PARISH SOCIETY</c:v>
                </c:pt>
                <c:pt idx="7">
                  <c:v>DAUGHTERS OF ST.ANNE RANCHI</c:v>
                </c:pt>
                <c:pt idx="8">
                  <c:v>SVD SOCIETY  INDORE</c:v>
                </c:pt>
                <c:pt idx="9">
                  <c:v>RANCHI URSULINE SOCIETY</c:v>
                </c:pt>
                <c:pt idx="10">
                  <c:v>JEEVANDHARA SOCIETY OF SISTERS OF ST. JOSEPH</c:v>
                </c:pt>
                <c:pt idx="11">
                  <c:v>HAZARIBAGH CATHOLIC EDUCATION ASSOCIATION</c:v>
                </c:pt>
                <c:pt idx="12">
                  <c:v>CATHOLIC DIOCESAN SOCIETY OF UDAIPUR</c:v>
                </c:pt>
                <c:pt idx="13">
                  <c:v>HOLY CROSS CONVENT INDORE</c:v>
                </c:pt>
                <c:pt idx="14">
                  <c:v>CATHOLIC DIOCESAN SOCIETY OF SAMBALPUR</c:v>
                </c:pt>
                <c:pt idx="15">
                  <c:v>BREAD CENTRAL JHARKHAND</c:v>
                </c:pt>
                <c:pt idx="16">
                  <c:v>JAN VIKAS SAMITI</c:v>
                </c:pt>
              </c:strCache>
            </c:strRef>
          </c:cat>
          <c:val>
            <c:numRef>
              <c:f>Sheet1!$B$2:$B$18</c:f>
              <c:numCache>
                <c:formatCode>General</c:formatCode>
                <c:ptCount val="17"/>
                <c:pt idx="0">
                  <c:v>1677</c:v>
                </c:pt>
                <c:pt idx="1">
                  <c:v>11976</c:v>
                </c:pt>
                <c:pt idx="2">
                  <c:v>105</c:v>
                </c:pt>
                <c:pt idx="3">
                  <c:v>220</c:v>
                </c:pt>
                <c:pt idx="4">
                  <c:v>950</c:v>
                </c:pt>
                <c:pt idx="5">
                  <c:v>371</c:v>
                </c:pt>
                <c:pt idx="6">
                  <c:v>1996</c:v>
                </c:pt>
                <c:pt idx="7">
                  <c:v>2355</c:v>
                </c:pt>
                <c:pt idx="8">
                  <c:v>442</c:v>
                </c:pt>
                <c:pt idx="9">
                  <c:v>268</c:v>
                </c:pt>
                <c:pt idx="10">
                  <c:v>1055</c:v>
                </c:pt>
                <c:pt idx="11">
                  <c:v>1580</c:v>
                </c:pt>
                <c:pt idx="12">
                  <c:v>1757</c:v>
                </c:pt>
                <c:pt idx="13">
                  <c:v>555</c:v>
                </c:pt>
                <c:pt idx="14">
                  <c:v>75</c:v>
                </c:pt>
                <c:pt idx="15">
                  <c:v>815</c:v>
                </c:pt>
                <c:pt idx="16">
                  <c:v>442</c:v>
                </c:pt>
              </c:numCache>
            </c:numRef>
          </c:val>
          <c:extLst>
            <c:ext xmlns:c16="http://schemas.microsoft.com/office/drawing/2014/chart" uri="{C3380CC4-5D6E-409C-BE32-E72D297353CC}">
              <c16:uniqueId val="{00000000-492F-462B-8365-E12295FFBEA1}"/>
            </c:ext>
          </c:extLst>
        </c:ser>
        <c:dLbls>
          <c:showLegendKey val="0"/>
          <c:showVal val="0"/>
          <c:showCatName val="0"/>
          <c:showSerName val="0"/>
          <c:showPercent val="0"/>
          <c:showBubbleSize val="0"/>
        </c:dLbls>
        <c:gapWidth val="150"/>
        <c:axId val="97205632"/>
        <c:axId val="97264768"/>
      </c:barChart>
      <c:catAx>
        <c:axId val="97205632"/>
        <c:scaling>
          <c:orientation val="minMax"/>
        </c:scaling>
        <c:delete val="0"/>
        <c:axPos val="l"/>
        <c:numFmt formatCode="General" sourceLinked="0"/>
        <c:majorTickMark val="out"/>
        <c:minorTickMark val="none"/>
        <c:tickLblPos val="nextTo"/>
        <c:txPr>
          <a:bodyPr/>
          <a:lstStyle/>
          <a:p>
            <a:pPr>
              <a:defRPr sz="1400" b="1">
                <a:solidFill>
                  <a:schemeClr val="bg1"/>
                </a:solidFill>
              </a:defRPr>
            </a:pPr>
            <a:endParaRPr lang="en-US"/>
          </a:p>
        </c:txPr>
        <c:crossAx val="97264768"/>
        <c:crosses val="autoZero"/>
        <c:auto val="1"/>
        <c:lblAlgn val="ctr"/>
        <c:lblOffset val="100"/>
        <c:noMultiLvlLbl val="0"/>
      </c:catAx>
      <c:valAx>
        <c:axId val="97264768"/>
        <c:scaling>
          <c:orientation val="minMax"/>
        </c:scaling>
        <c:delete val="0"/>
        <c:axPos val="b"/>
        <c:majorGridlines/>
        <c:numFmt formatCode="General" sourceLinked="1"/>
        <c:majorTickMark val="out"/>
        <c:minorTickMark val="none"/>
        <c:tickLblPos val="nextTo"/>
        <c:txPr>
          <a:bodyPr/>
          <a:lstStyle/>
          <a:p>
            <a:pPr>
              <a:defRPr sz="1600" b="1">
                <a:solidFill>
                  <a:schemeClr val="bg1"/>
                </a:solidFill>
              </a:defRPr>
            </a:pPr>
            <a:endParaRPr lang="en-US"/>
          </a:p>
        </c:txPr>
        <c:crossAx val="9720563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577301353997843E-2"/>
          <c:y val="5.4507516105941407E-2"/>
          <c:w val="0.61237914653068126"/>
          <c:h val="0.83063898830827965"/>
        </c:manualLayout>
      </c:layout>
      <c:barChart>
        <c:barDir val="col"/>
        <c:grouping val="clustered"/>
        <c:varyColors val="0"/>
        <c:ser>
          <c:idx val="0"/>
          <c:order val="0"/>
          <c:tx>
            <c:strRef>
              <c:f>Sheet1!$B$1</c:f>
              <c:strCache>
                <c:ptCount val="1"/>
                <c:pt idx="0">
                  <c:v>CHILDREN</c:v>
                </c:pt>
              </c:strCache>
            </c:strRef>
          </c:tx>
          <c:spPr>
            <a:solidFill>
              <a:srgbClr val="FFC000"/>
            </a:solidFill>
          </c:spPr>
          <c:invertIfNegative val="0"/>
          <c:dPt>
            <c:idx val="0"/>
            <c:invertIfNegative val="0"/>
            <c:bubble3D val="0"/>
            <c:spPr>
              <a:solidFill>
                <a:srgbClr val="FF0066"/>
              </a:solidFill>
            </c:spPr>
            <c:extLst>
              <c:ext xmlns:c16="http://schemas.microsoft.com/office/drawing/2014/chart" uri="{C3380CC4-5D6E-409C-BE32-E72D297353CC}">
                <c16:uniqueId val="{00000001-2D06-417F-9159-E9467FC180AE}"/>
              </c:ext>
            </c:extLst>
          </c:dPt>
          <c:dLbls>
            <c:spPr>
              <a:noFill/>
              <a:ln>
                <a:noFill/>
              </a:ln>
              <a:effectLst/>
            </c:spPr>
            <c:txPr>
              <a:bodyPr/>
              <a:lstStyle/>
              <a:p>
                <a:pPr>
                  <a:defRPr sz="28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SCHOOL</c:v>
                </c:pt>
                <c:pt idx="1">
                  <c:v>NON FORMAL CENTER</c:v>
                </c:pt>
              </c:strCache>
            </c:strRef>
          </c:cat>
          <c:val>
            <c:numRef>
              <c:f>Sheet1!$B$2:$B$3</c:f>
              <c:numCache>
                <c:formatCode>General</c:formatCode>
                <c:ptCount val="2"/>
                <c:pt idx="0">
                  <c:v>57</c:v>
                </c:pt>
                <c:pt idx="1">
                  <c:v>10</c:v>
                </c:pt>
              </c:numCache>
            </c:numRef>
          </c:val>
          <c:extLst>
            <c:ext xmlns:c16="http://schemas.microsoft.com/office/drawing/2014/chart" uri="{C3380CC4-5D6E-409C-BE32-E72D297353CC}">
              <c16:uniqueId val="{00000002-2D06-417F-9159-E9467FC180AE}"/>
            </c:ext>
          </c:extLst>
        </c:ser>
        <c:dLbls>
          <c:showLegendKey val="0"/>
          <c:showVal val="0"/>
          <c:showCatName val="0"/>
          <c:showSerName val="0"/>
          <c:showPercent val="0"/>
          <c:showBubbleSize val="0"/>
        </c:dLbls>
        <c:gapWidth val="150"/>
        <c:axId val="97354112"/>
        <c:axId val="97355648"/>
      </c:barChart>
      <c:catAx>
        <c:axId val="97354112"/>
        <c:scaling>
          <c:orientation val="minMax"/>
        </c:scaling>
        <c:delete val="0"/>
        <c:axPos val="b"/>
        <c:numFmt formatCode="General" sourceLinked="1"/>
        <c:majorTickMark val="out"/>
        <c:minorTickMark val="none"/>
        <c:tickLblPos val="nextTo"/>
        <c:txPr>
          <a:bodyPr/>
          <a:lstStyle/>
          <a:p>
            <a:pPr>
              <a:defRPr b="1">
                <a:solidFill>
                  <a:schemeClr val="bg1"/>
                </a:solidFill>
              </a:defRPr>
            </a:pPr>
            <a:endParaRPr lang="en-US"/>
          </a:p>
        </c:txPr>
        <c:crossAx val="97355648"/>
        <c:crosses val="autoZero"/>
        <c:auto val="1"/>
        <c:lblAlgn val="ctr"/>
        <c:lblOffset val="100"/>
        <c:noMultiLvlLbl val="0"/>
      </c:catAx>
      <c:valAx>
        <c:axId val="97355648"/>
        <c:scaling>
          <c:orientation val="minMax"/>
        </c:scaling>
        <c:delete val="0"/>
        <c:axPos val="l"/>
        <c:majorGridlines/>
        <c:numFmt formatCode="General" sourceLinked="1"/>
        <c:majorTickMark val="out"/>
        <c:minorTickMark val="none"/>
        <c:tickLblPos val="nextTo"/>
        <c:txPr>
          <a:bodyPr/>
          <a:lstStyle/>
          <a:p>
            <a:pPr>
              <a:defRPr b="1">
                <a:solidFill>
                  <a:schemeClr val="bg1"/>
                </a:solidFill>
              </a:defRPr>
            </a:pPr>
            <a:endParaRPr lang="en-US"/>
          </a:p>
        </c:txPr>
        <c:crossAx val="97354112"/>
        <c:crosses val="autoZero"/>
        <c:crossBetween val="between"/>
      </c:valAx>
    </c:plotArea>
    <c:legend>
      <c:legendPos val="r"/>
      <c:layout>
        <c:manualLayout>
          <c:xMode val="edge"/>
          <c:yMode val="edge"/>
          <c:x val="0.75081686889061927"/>
          <c:y val="0.23784729181579609"/>
          <c:w val="0.23932832652355987"/>
          <c:h val="0.41218420424719637"/>
        </c:manualLayout>
      </c:layout>
      <c:overlay val="0"/>
      <c:txPr>
        <a:bodyPr/>
        <a:lstStyle/>
        <a:p>
          <a:pPr>
            <a:defRPr sz="2000" b="1">
              <a:solidFill>
                <a:schemeClr val="bg1"/>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00433279173434E-2"/>
          <c:y val="0.23573574177852291"/>
          <c:w val="0.79586739157605257"/>
          <c:h val="0.66852849194602071"/>
        </c:manualLayout>
      </c:layout>
      <c:pieChart>
        <c:varyColors val="1"/>
        <c:ser>
          <c:idx val="0"/>
          <c:order val="0"/>
          <c:tx>
            <c:strRef>
              <c:f>Sheet1!$B$1</c:f>
              <c:strCache>
                <c:ptCount val="1"/>
                <c:pt idx="0">
                  <c:v>Sales</c:v>
                </c:pt>
              </c:strCache>
            </c:strRef>
          </c:tx>
          <c:explosion val="25"/>
          <c:dPt>
            <c:idx val="0"/>
            <c:bubble3D val="0"/>
            <c:spPr>
              <a:solidFill>
                <a:srgbClr val="FFFF00"/>
              </a:solidFill>
            </c:spPr>
            <c:extLst>
              <c:ext xmlns:c16="http://schemas.microsoft.com/office/drawing/2014/chart" uri="{C3380CC4-5D6E-409C-BE32-E72D297353CC}">
                <c16:uniqueId val="{00000001-2EC7-4154-98C7-D41ED85035AD}"/>
              </c:ext>
            </c:extLst>
          </c:dPt>
          <c:dPt>
            <c:idx val="1"/>
            <c:bubble3D val="0"/>
            <c:spPr>
              <a:solidFill>
                <a:srgbClr val="FF0066"/>
              </a:solidFill>
            </c:spPr>
            <c:extLst>
              <c:ext xmlns:c16="http://schemas.microsoft.com/office/drawing/2014/chart" uri="{C3380CC4-5D6E-409C-BE32-E72D297353CC}">
                <c16:uniqueId val="{00000003-2EC7-4154-98C7-D41ED85035AD}"/>
              </c:ext>
            </c:extLst>
          </c:dPt>
          <c:dLbls>
            <c:dLbl>
              <c:idx val="0"/>
              <c:layout>
                <c:manualLayout>
                  <c:x val="-0.13636242344706931"/>
                  <c:y val="-1.65097083972514E-2"/>
                </c:manualLayout>
              </c:layout>
              <c:spPr/>
              <c:txPr>
                <a:bodyPr/>
                <a:lstStyle/>
                <a:p>
                  <a:pPr>
                    <a:defRPr sz="28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C7-4154-98C7-D41ED85035AD}"/>
                </c:ext>
              </c:extLst>
            </c:dLbl>
            <c:dLbl>
              <c:idx val="1"/>
              <c:layout>
                <c:manualLayout>
                  <c:x val="0.15949070428696444"/>
                  <c:y val="-1.6878737204070481E-2"/>
                </c:manualLayout>
              </c:layout>
              <c:spPr/>
              <c:txPr>
                <a:bodyPr/>
                <a:lstStyle/>
                <a:p>
                  <a:pPr>
                    <a:defRPr sz="2800" b="1"/>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7-4154-98C7-D41ED85035AD}"/>
                </c:ext>
              </c:extLst>
            </c:dLbl>
            <c:spPr>
              <a:noFill/>
              <a:ln>
                <a:noFill/>
              </a:ln>
              <a:effectLst/>
            </c:spPr>
            <c:txPr>
              <a:bodyPr/>
              <a:lstStyle/>
              <a:p>
                <a:pPr>
                  <a:defRPr sz="2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BOYS</c:v>
                </c:pt>
                <c:pt idx="1">
                  <c:v>GIRLS</c:v>
                </c:pt>
              </c:strCache>
            </c:strRef>
          </c:cat>
          <c:val>
            <c:numRef>
              <c:f>Sheet1!$B$2:$B$3</c:f>
              <c:numCache>
                <c:formatCode>General</c:formatCode>
                <c:ptCount val="2"/>
                <c:pt idx="0">
                  <c:v>14811</c:v>
                </c:pt>
                <c:pt idx="1">
                  <c:v>11828</c:v>
                </c:pt>
              </c:numCache>
            </c:numRef>
          </c:val>
          <c:extLst>
            <c:ext xmlns:c16="http://schemas.microsoft.com/office/drawing/2014/chart" uri="{C3380CC4-5D6E-409C-BE32-E72D297353CC}">
              <c16:uniqueId val="{00000004-2EC7-4154-98C7-D41ED85035AD}"/>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2907445319335083"/>
          <c:y val="2.7210668904519921E-2"/>
          <c:w val="0.67486384514435704"/>
          <c:h val="0.19891195119650928"/>
        </c:manualLayout>
      </c:layout>
      <c:overlay val="0"/>
      <c:txPr>
        <a:bodyPr/>
        <a:lstStyle/>
        <a:p>
          <a:pPr>
            <a:defRPr sz="4400" b="1">
              <a:solidFill>
                <a:schemeClr val="bg1"/>
              </a:solidFill>
            </a:defRPr>
          </a:pPr>
          <a:endParaRPr lang="en-US"/>
        </a:p>
      </c:txPr>
    </c:legend>
    <c:plotVisOnly val="1"/>
    <c:dispBlanksAs val="zero"/>
    <c:showDLblsOverMax val="0"/>
  </c:chart>
  <c:spPr>
    <a:solidFill>
      <a:schemeClr val="tx1"/>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6.4315276562651902E-2"/>
          <c:y val="9.0277777777777693E-2"/>
          <c:w val="0.57325410712549862"/>
          <c:h val="0.86489898989898994"/>
        </c:manualLayout>
      </c:layout>
      <c:pie3DChart>
        <c:varyColors val="1"/>
        <c:ser>
          <c:idx val="0"/>
          <c:order val="0"/>
          <c:tx>
            <c:strRef>
              <c:f>Sheet1!$B$1</c:f>
              <c:strCache>
                <c:ptCount val="1"/>
                <c:pt idx="0">
                  <c:v>Sales</c:v>
                </c:pt>
              </c:strCache>
            </c:strRef>
          </c:tx>
          <c:dPt>
            <c:idx val="0"/>
            <c:bubble3D val="0"/>
            <c:spPr>
              <a:solidFill>
                <a:srgbClr val="00B050"/>
              </a:solidFill>
            </c:spPr>
            <c:extLst>
              <c:ext xmlns:c16="http://schemas.microsoft.com/office/drawing/2014/chart" uri="{C3380CC4-5D6E-409C-BE32-E72D297353CC}">
                <c16:uniqueId val="{00000001-60B8-4854-80B0-71A6403F56E9}"/>
              </c:ext>
            </c:extLst>
          </c:dPt>
          <c:dPt>
            <c:idx val="1"/>
            <c:bubble3D val="0"/>
            <c:spPr>
              <a:solidFill>
                <a:srgbClr val="C00000"/>
              </a:solidFill>
            </c:spPr>
            <c:extLst>
              <c:ext xmlns:c16="http://schemas.microsoft.com/office/drawing/2014/chart" uri="{C3380CC4-5D6E-409C-BE32-E72D297353CC}">
                <c16:uniqueId val="{00000003-60B8-4854-80B0-71A6403F56E9}"/>
              </c:ext>
            </c:extLst>
          </c:dPt>
          <c:dPt>
            <c:idx val="2"/>
            <c:bubble3D val="0"/>
            <c:spPr>
              <a:solidFill>
                <a:srgbClr val="002060"/>
              </a:solidFill>
            </c:spPr>
            <c:extLst>
              <c:ext xmlns:c16="http://schemas.microsoft.com/office/drawing/2014/chart" uri="{C3380CC4-5D6E-409C-BE32-E72D297353CC}">
                <c16:uniqueId val="{00000005-60B8-4854-80B0-71A6403F56E9}"/>
              </c:ext>
            </c:extLst>
          </c:dPt>
          <c:dPt>
            <c:idx val="3"/>
            <c:bubble3D val="0"/>
            <c:spPr>
              <a:solidFill>
                <a:srgbClr val="FFFF00"/>
              </a:solidFill>
            </c:spPr>
            <c:extLst>
              <c:ext xmlns:c16="http://schemas.microsoft.com/office/drawing/2014/chart" uri="{C3380CC4-5D6E-409C-BE32-E72D297353CC}">
                <c16:uniqueId val="{00000007-60B8-4854-80B0-71A6403F56E9}"/>
              </c:ext>
            </c:extLst>
          </c:dPt>
          <c:dLbls>
            <c:dLbl>
              <c:idx val="0"/>
              <c:layout>
                <c:manualLayout>
                  <c:x val="-0.17564201176241881"/>
                  <c:y val="1.1357472361409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B8-4854-80B0-71A6403F56E9}"/>
                </c:ext>
              </c:extLst>
            </c:dLbl>
            <c:dLbl>
              <c:idx val="1"/>
              <c:layout>
                <c:manualLayout>
                  <c:x val="0.13984871682706351"/>
                  <c:y val="-0.2180772289827407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B8-4854-80B0-71A6403F56E9}"/>
                </c:ext>
              </c:extLst>
            </c:dLbl>
            <c:dLbl>
              <c:idx val="2"/>
              <c:layout>
                <c:manualLayout>
                  <c:x val="0.1286111111111112"/>
                  <c:y val="4.7953352421856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B8-4854-80B0-71A6403F56E9}"/>
                </c:ext>
              </c:extLst>
            </c:dLbl>
            <c:dLbl>
              <c:idx val="3"/>
              <c:spPr/>
              <c:txPr>
                <a:bodyPr/>
                <a:lstStyle/>
                <a:p>
                  <a:pPr>
                    <a:defRPr sz="20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B8-4854-80B0-71A6403F56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4"/>
                <c:pt idx="0">
                  <c:v>SCHEDULED TRIBE</c:v>
                </c:pt>
                <c:pt idx="1">
                  <c:v>SCHEDULED CASTE</c:v>
                </c:pt>
                <c:pt idx="2">
                  <c:v>OTHER BACKWARD</c:v>
                </c:pt>
                <c:pt idx="3">
                  <c:v>OTHER/GENERAL</c:v>
                </c:pt>
              </c:strCache>
            </c:strRef>
          </c:cat>
          <c:val>
            <c:numRef>
              <c:f>Sheet1!$B$2:$B$5</c:f>
              <c:numCache>
                <c:formatCode>General</c:formatCode>
                <c:ptCount val="4"/>
                <c:pt idx="0">
                  <c:v>14979</c:v>
                </c:pt>
                <c:pt idx="1">
                  <c:v>5446</c:v>
                </c:pt>
                <c:pt idx="2">
                  <c:v>4943</c:v>
                </c:pt>
                <c:pt idx="3">
                  <c:v>1271</c:v>
                </c:pt>
              </c:numCache>
            </c:numRef>
          </c:val>
          <c:extLst>
            <c:ext xmlns:c16="http://schemas.microsoft.com/office/drawing/2014/chart" uri="{C3380CC4-5D6E-409C-BE32-E72D297353CC}">
              <c16:uniqueId val="{00000008-60B8-4854-80B0-71A6403F56E9}"/>
            </c:ext>
          </c:extLst>
        </c:ser>
        <c:dLbls>
          <c:showLegendKey val="0"/>
          <c:showVal val="0"/>
          <c:showCatName val="0"/>
          <c:showSerName val="0"/>
          <c:showPercent val="0"/>
          <c:showBubbleSize val="0"/>
          <c:showLeaderLines val="1"/>
        </c:dLbls>
      </c:pie3DChart>
    </c:plotArea>
    <c:legend>
      <c:legendPos val="r"/>
      <c:layout>
        <c:manualLayout>
          <c:xMode val="edge"/>
          <c:yMode val="edge"/>
          <c:x val="0.65867478370759336"/>
          <c:y val="9.1709218165911086E-2"/>
          <c:w val="0.32374331680762131"/>
          <c:h val="0.64650600493120158"/>
        </c:manualLayout>
      </c:layout>
      <c:overlay val="0"/>
      <c:txPr>
        <a:bodyPr/>
        <a:lstStyle/>
        <a:p>
          <a:pPr>
            <a:defRPr sz="2400" b="1">
              <a:solidFill>
                <a:schemeClr val="bg1"/>
              </a:solidFill>
            </a:defRPr>
          </a:pPr>
          <a:endParaRPr lang="en-US"/>
        </a:p>
      </c:txPr>
    </c:legend>
    <c:plotVisOnly val="1"/>
    <c:dispBlanksAs val="zero"/>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2.4191819772528451E-2"/>
          <c:y val="2.9671717171717241E-2"/>
          <c:w val="0.61337756391562159"/>
          <c:h val="0.92550505050505061"/>
        </c:manualLayout>
      </c:layout>
      <c:pie3DChart>
        <c:varyColors val="1"/>
        <c:ser>
          <c:idx val="0"/>
          <c:order val="0"/>
          <c:tx>
            <c:strRef>
              <c:f>Sheet1!$B$1</c:f>
              <c:strCache>
                <c:ptCount val="1"/>
                <c:pt idx="0">
                  <c:v>Sales</c:v>
                </c:pt>
              </c:strCache>
            </c:strRef>
          </c:tx>
          <c:explosion val="25"/>
          <c:dPt>
            <c:idx val="0"/>
            <c:bubble3D val="0"/>
            <c:spPr>
              <a:solidFill>
                <a:srgbClr val="00B050"/>
              </a:solidFill>
            </c:spPr>
            <c:extLst>
              <c:ext xmlns:c16="http://schemas.microsoft.com/office/drawing/2014/chart" uri="{C3380CC4-5D6E-409C-BE32-E72D297353CC}">
                <c16:uniqueId val="{00000001-60B8-4854-80B0-71A6403F56E9}"/>
              </c:ext>
            </c:extLst>
          </c:dPt>
          <c:dPt>
            <c:idx val="1"/>
            <c:bubble3D val="0"/>
            <c:spPr>
              <a:solidFill>
                <a:srgbClr val="C00000"/>
              </a:solidFill>
            </c:spPr>
            <c:extLst>
              <c:ext xmlns:c16="http://schemas.microsoft.com/office/drawing/2014/chart" uri="{C3380CC4-5D6E-409C-BE32-E72D297353CC}">
                <c16:uniqueId val="{00000003-60B8-4854-80B0-71A6403F56E9}"/>
              </c:ext>
            </c:extLst>
          </c:dPt>
          <c:dPt>
            <c:idx val="2"/>
            <c:bubble3D val="0"/>
            <c:spPr>
              <a:solidFill>
                <a:srgbClr val="002060"/>
              </a:solidFill>
            </c:spPr>
            <c:extLst>
              <c:ext xmlns:c16="http://schemas.microsoft.com/office/drawing/2014/chart" uri="{C3380CC4-5D6E-409C-BE32-E72D297353CC}">
                <c16:uniqueId val="{00000005-60B8-4854-80B0-71A6403F56E9}"/>
              </c:ext>
            </c:extLst>
          </c:dPt>
          <c:dPt>
            <c:idx val="3"/>
            <c:bubble3D val="0"/>
            <c:spPr>
              <a:solidFill>
                <a:srgbClr val="FFFF00"/>
              </a:solidFill>
            </c:spPr>
            <c:extLst>
              <c:ext xmlns:c16="http://schemas.microsoft.com/office/drawing/2014/chart" uri="{C3380CC4-5D6E-409C-BE32-E72D297353CC}">
                <c16:uniqueId val="{00000007-60B8-4854-80B0-71A6403F56E9}"/>
              </c:ext>
            </c:extLst>
          </c:dPt>
          <c:dLbls>
            <c:dLbl>
              <c:idx val="0"/>
              <c:layout>
                <c:manualLayout>
                  <c:x val="-7.2246889277729168E-2"/>
                  <c:y val="6.94382804422175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B8-4854-80B0-71A6403F56E9}"/>
                </c:ext>
              </c:extLst>
            </c:dLbl>
            <c:dLbl>
              <c:idx val="1"/>
              <c:layout>
                <c:manualLayout>
                  <c:x val="-4.8422888111208436E-2"/>
                  <c:y val="-0.2155519764574884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0B8-4854-80B0-71A6403F56E9}"/>
                </c:ext>
              </c:extLst>
            </c:dLbl>
            <c:dLbl>
              <c:idx val="2"/>
              <c:layout>
                <c:manualLayout>
                  <c:x val="0.12861111111111112"/>
                  <c:y val="-4.0430485961982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0B8-4854-80B0-71A6403F56E9}"/>
                </c:ext>
              </c:extLst>
            </c:dLbl>
            <c:dLbl>
              <c:idx val="3"/>
              <c:spPr/>
              <c:txPr>
                <a:bodyPr/>
                <a:lstStyle/>
                <a:p>
                  <a:pPr>
                    <a:defRPr sz="2000" b="1">
                      <a:solidFill>
                        <a:schemeClr val="tx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0B8-4854-80B0-71A6403F56E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extLst>
          </c:dLbls>
          <c:cat>
            <c:strRef>
              <c:f>Sheet1!$A$2:$A$6</c:f>
              <c:strCache>
                <c:ptCount val="5"/>
                <c:pt idx="0">
                  <c:v>Kinder Garten</c:v>
                </c:pt>
                <c:pt idx="1">
                  <c:v>Primary School</c:v>
                </c:pt>
                <c:pt idx="2">
                  <c:v>Middle School</c:v>
                </c:pt>
                <c:pt idx="3">
                  <c:v>High school</c:v>
                </c:pt>
                <c:pt idx="4">
                  <c:v>Higher Secondary</c:v>
                </c:pt>
              </c:strCache>
            </c:strRef>
          </c:cat>
          <c:val>
            <c:numRef>
              <c:f>Sheet1!$B$2:$B$6</c:f>
              <c:numCache>
                <c:formatCode>General</c:formatCode>
                <c:ptCount val="5"/>
                <c:pt idx="0">
                  <c:v>4640</c:v>
                </c:pt>
                <c:pt idx="1">
                  <c:v>12195</c:v>
                </c:pt>
                <c:pt idx="2">
                  <c:v>6877</c:v>
                </c:pt>
                <c:pt idx="3">
                  <c:v>2857</c:v>
                </c:pt>
                <c:pt idx="4">
                  <c:v>70</c:v>
                </c:pt>
              </c:numCache>
            </c:numRef>
          </c:val>
          <c:extLst>
            <c:ext xmlns:c16="http://schemas.microsoft.com/office/drawing/2014/chart" uri="{C3380CC4-5D6E-409C-BE32-E72D297353CC}">
              <c16:uniqueId val="{00000008-60B8-4854-80B0-71A6403F56E9}"/>
            </c:ext>
          </c:extLst>
        </c:ser>
        <c:dLbls>
          <c:showLegendKey val="0"/>
          <c:showVal val="0"/>
          <c:showCatName val="0"/>
          <c:showSerName val="0"/>
          <c:showPercent val="0"/>
          <c:showBubbleSize val="0"/>
          <c:showLeaderLines val="1"/>
        </c:dLbls>
      </c:pie3DChart>
    </c:plotArea>
    <c:legend>
      <c:legendPos val="r"/>
      <c:layout>
        <c:manualLayout>
          <c:xMode val="edge"/>
          <c:yMode val="edge"/>
          <c:x val="0.655864197530865"/>
          <c:y val="8.8342479917283237E-2"/>
          <c:w val="0.32273998736269077"/>
          <c:h val="0.80813250616400223"/>
        </c:manualLayout>
      </c:layout>
      <c:overlay val="0"/>
      <c:txPr>
        <a:bodyPr/>
        <a:lstStyle/>
        <a:p>
          <a:pPr>
            <a:defRPr sz="2400" b="1">
              <a:solidFill>
                <a:schemeClr val="bg1"/>
              </a:solidFill>
            </a:defRPr>
          </a:pPr>
          <a:endParaRPr lang="en-US"/>
        </a:p>
      </c:txPr>
    </c:legend>
    <c:plotVisOnly val="1"/>
    <c:dispBlanksAs val="zero"/>
    <c:showDLblsOverMax val="0"/>
  </c:chart>
  <c:txPr>
    <a:bodyPr/>
    <a:lstStyle/>
    <a:p>
      <a:pPr>
        <a:defRPr sz="1800"/>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415038397978065E-2"/>
          <c:y val="0.12199717343024447"/>
          <c:w val="0.88991348303684259"/>
          <c:h val="0.75541429436705032"/>
        </c:manualLayout>
      </c:layout>
      <c:lineChart>
        <c:grouping val="standard"/>
        <c:varyColors val="0"/>
        <c:ser>
          <c:idx val="0"/>
          <c:order val="0"/>
          <c:tx>
            <c:strRef>
              <c:f>Sheet1!$B$1</c:f>
              <c:strCache>
                <c:ptCount val="1"/>
                <c:pt idx="0">
                  <c:v>Column1</c:v>
                </c:pt>
              </c:strCache>
            </c:strRef>
          </c:tx>
          <c:marker>
            <c:symbol val="none"/>
          </c:marker>
          <c:dLbls>
            <c:spPr>
              <a:noFill/>
              <a:ln>
                <a:noFill/>
              </a:ln>
              <a:effectLst/>
            </c:spPr>
            <c:txPr>
              <a:bodyPr/>
              <a:lstStyle/>
              <a:p>
                <a:pPr>
                  <a:defRPr sz="2000" b="1">
                    <a:solidFill>
                      <a:schemeClr val="tx2">
                        <a:lumMod val="60000"/>
                        <a:lumOff val="4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2008 - 09</c:v>
                </c:pt>
                <c:pt idx="1">
                  <c:v>2009 - 10</c:v>
                </c:pt>
                <c:pt idx="2">
                  <c:v>2010 - 11</c:v>
                </c:pt>
                <c:pt idx="3">
                  <c:v>2011 - 12</c:v>
                </c:pt>
                <c:pt idx="4">
                  <c:v>2012 - 13</c:v>
                </c:pt>
                <c:pt idx="5">
                  <c:v>2013 - 14</c:v>
                </c:pt>
                <c:pt idx="6">
                  <c:v>2014 - 15</c:v>
                </c:pt>
                <c:pt idx="7">
                  <c:v>2015 - 16</c:v>
                </c:pt>
                <c:pt idx="8">
                  <c:v>2016-17</c:v>
                </c:pt>
                <c:pt idx="9">
                  <c:v>2017-18</c:v>
                </c:pt>
                <c:pt idx="10">
                  <c:v>2018-19</c:v>
                </c:pt>
              </c:strCache>
            </c:strRef>
          </c:cat>
          <c:val>
            <c:numRef>
              <c:f>Sheet1!$B$2:$B$12</c:f>
              <c:numCache>
                <c:formatCode>General</c:formatCode>
                <c:ptCount val="11"/>
                <c:pt idx="0">
                  <c:v>9</c:v>
                </c:pt>
                <c:pt idx="1">
                  <c:v>51</c:v>
                </c:pt>
                <c:pt idx="2">
                  <c:v>450</c:v>
                </c:pt>
                <c:pt idx="3">
                  <c:v>736</c:v>
                </c:pt>
                <c:pt idx="4">
                  <c:v>1263</c:v>
                </c:pt>
                <c:pt idx="5">
                  <c:v>1298</c:v>
                </c:pt>
                <c:pt idx="6">
                  <c:v>1301</c:v>
                </c:pt>
                <c:pt idx="7">
                  <c:v>1604</c:v>
                </c:pt>
                <c:pt idx="8">
                  <c:v>2200</c:v>
                </c:pt>
                <c:pt idx="9">
                  <c:v>2009</c:v>
                </c:pt>
                <c:pt idx="10">
                  <c:v>2515</c:v>
                </c:pt>
              </c:numCache>
            </c:numRef>
          </c:val>
          <c:smooth val="0"/>
          <c:extLst>
            <c:ext xmlns:c16="http://schemas.microsoft.com/office/drawing/2014/chart" uri="{C3380CC4-5D6E-409C-BE32-E72D297353CC}">
              <c16:uniqueId val="{00000000-096E-4018-9287-AAD5CE1CD381}"/>
            </c:ext>
          </c:extLst>
        </c:ser>
        <c:dLbls>
          <c:showLegendKey val="0"/>
          <c:showVal val="0"/>
          <c:showCatName val="0"/>
          <c:showSerName val="0"/>
          <c:showPercent val="0"/>
          <c:showBubbleSize val="0"/>
        </c:dLbls>
        <c:smooth val="0"/>
        <c:axId val="98063488"/>
        <c:axId val="98065024"/>
      </c:lineChart>
      <c:catAx>
        <c:axId val="98063488"/>
        <c:scaling>
          <c:orientation val="minMax"/>
        </c:scaling>
        <c:delete val="0"/>
        <c:axPos val="b"/>
        <c:numFmt formatCode="General" sourceLinked="0"/>
        <c:majorTickMark val="out"/>
        <c:minorTickMark val="none"/>
        <c:tickLblPos val="nextTo"/>
        <c:txPr>
          <a:bodyPr/>
          <a:lstStyle/>
          <a:p>
            <a:pPr>
              <a:defRPr b="1">
                <a:solidFill>
                  <a:schemeClr val="tx2">
                    <a:lumMod val="60000"/>
                    <a:lumOff val="40000"/>
                  </a:schemeClr>
                </a:solidFill>
              </a:defRPr>
            </a:pPr>
            <a:endParaRPr lang="en-US"/>
          </a:p>
        </c:txPr>
        <c:crossAx val="98065024"/>
        <c:crosses val="autoZero"/>
        <c:auto val="1"/>
        <c:lblAlgn val="ctr"/>
        <c:lblOffset val="100"/>
        <c:noMultiLvlLbl val="0"/>
      </c:catAx>
      <c:valAx>
        <c:axId val="98065024"/>
        <c:scaling>
          <c:orientation val="minMax"/>
        </c:scaling>
        <c:delete val="0"/>
        <c:axPos val="l"/>
        <c:majorGridlines/>
        <c:numFmt formatCode="General" sourceLinked="1"/>
        <c:majorTickMark val="out"/>
        <c:minorTickMark val="none"/>
        <c:tickLblPos val="nextTo"/>
        <c:txPr>
          <a:bodyPr/>
          <a:lstStyle/>
          <a:p>
            <a:pPr>
              <a:defRPr b="1">
                <a:solidFill>
                  <a:schemeClr val="tx2">
                    <a:lumMod val="60000"/>
                    <a:lumOff val="40000"/>
                  </a:schemeClr>
                </a:solidFill>
              </a:defRPr>
            </a:pPr>
            <a:endParaRPr lang="en-US"/>
          </a:p>
        </c:txPr>
        <c:crossAx val="98063488"/>
        <c:crosses val="autoZero"/>
        <c:crossBetween val="between"/>
      </c:valAx>
    </c:plotArea>
    <c:plotVisOnly val="1"/>
    <c:dispBlanksAs val="zero"/>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0.31481</cdr:x>
      <cdr:y>0.13636</cdr:y>
    </cdr:from>
    <cdr:to>
      <cdr:x>0.36111</cdr:x>
      <cdr:y>0.18182</cdr:y>
    </cdr:to>
    <cdr:sp macro="" textlink="">
      <cdr:nvSpPr>
        <cdr:cNvPr id="2" name="TextBox 1">
          <a:extLst xmlns:a="http://schemas.openxmlformats.org/drawingml/2006/main">
            <a:ext uri="{FF2B5EF4-FFF2-40B4-BE49-F238E27FC236}">
              <a16:creationId xmlns:a16="http://schemas.microsoft.com/office/drawing/2014/main" id="{2BD7FBEF-6E59-4E0C-9ACE-D2ED300B1ECB}"/>
            </a:ext>
          </a:extLst>
        </cdr:cNvPr>
        <cdr:cNvSpPr txBox="1"/>
      </cdr:nvSpPr>
      <cdr:spPr>
        <a:xfrm xmlns:a="http://schemas.openxmlformats.org/drawingml/2006/main">
          <a:off x="2590800" y="685800"/>
          <a:ext cx="381000" cy="2286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100" dirty="0">
              <a:solidFill>
                <a:schemeClr val="tx1"/>
              </a:solidFill>
              <a:latin typeface="Arial Black" panose="020B0A04020102020204" pitchFamily="34" charset="0"/>
              <a:cs typeface="Aharoni" panose="02010803020104030203" pitchFamily="2" charset="-79"/>
            </a:rPr>
            <a:t>70</a:t>
          </a:r>
          <a:endParaRPr lang="en-IN" sz="1100" dirty="0">
            <a:solidFill>
              <a:schemeClr val="tx1"/>
            </a:solidFill>
            <a:latin typeface="Arial Black" panose="020B0A04020102020204" pitchFamily="34" charset="0"/>
            <a:cs typeface="Aharoni" panose="02010803020104030203" pitchFamily="2" charset="-79"/>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C0B751E0-E3F1-434B-8D93-C6B4E0CF47A1}" type="datetimeFigureOut">
              <a:rPr lang="en-IN" smtClean="0"/>
              <a:pPr/>
              <a:t>02-05-2019</a:t>
            </a:fld>
            <a:endParaRPr lang="en-IN"/>
          </a:p>
        </p:txBody>
      </p:sp>
      <p:sp>
        <p:nvSpPr>
          <p:cNvPr id="4" name="Footer Placeholder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8D2AF222-7ABA-4931-B10F-D3F1952C6067}" type="slidenum">
              <a:rPr lang="en-IN" smtClean="0"/>
              <a:pPr/>
              <a:t>‹#›</a:t>
            </a:fld>
            <a:endParaRPr lang="en-IN"/>
          </a:p>
        </p:txBody>
      </p:sp>
    </p:spTree>
    <p:extLst>
      <p:ext uri="{BB962C8B-B14F-4D97-AF65-F5344CB8AC3E}">
        <p14:creationId xmlns:p14="http://schemas.microsoft.com/office/powerpoint/2010/main" val="3348179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07F8BCE9-BA16-4BF5-BE70-69F7728E72E7}" type="datetimeFigureOut">
              <a:rPr lang="en-IN" smtClean="0"/>
              <a:pPr/>
              <a:t>02-05-2019</a:t>
            </a:fld>
            <a:endParaRPr lang="en-IN"/>
          </a:p>
        </p:txBody>
      </p:sp>
      <p:sp>
        <p:nvSpPr>
          <p:cNvPr id="4" name="Slide Image Placeholder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6AA310A0-A096-40AB-AA12-9543CC78B00F}" type="slidenum">
              <a:rPr lang="en-IN" smtClean="0"/>
              <a:pPr/>
              <a:t>‹#›</a:t>
            </a:fld>
            <a:endParaRPr lang="en-IN"/>
          </a:p>
        </p:txBody>
      </p:sp>
    </p:spTree>
    <p:extLst>
      <p:ext uri="{BB962C8B-B14F-4D97-AF65-F5344CB8AC3E}">
        <p14:creationId xmlns:p14="http://schemas.microsoft.com/office/powerpoint/2010/main" val="14617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AA310A0-A096-40AB-AA12-9543CC78B00F}" type="slidenum">
              <a:rPr lang="en-IN" smtClean="0">
                <a:solidFill>
                  <a:prstClr val="black"/>
                </a:solidFill>
              </a:rPr>
              <a:pPr/>
              <a:t>5</a:t>
            </a:fld>
            <a:endParaRPr lang="en-IN">
              <a:solidFill>
                <a:prstClr val="black"/>
              </a:solidFill>
            </a:endParaRPr>
          </a:p>
        </p:txBody>
      </p:sp>
    </p:spTree>
    <p:extLst>
      <p:ext uri="{BB962C8B-B14F-4D97-AF65-F5344CB8AC3E}">
        <p14:creationId xmlns:p14="http://schemas.microsoft.com/office/powerpoint/2010/main" val="362744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AA310A0-A096-40AB-AA12-9543CC78B00F}" type="slidenum">
              <a:rPr lang="en-IN" smtClean="0"/>
              <a:pPr/>
              <a:t>10</a:t>
            </a:fld>
            <a:endParaRPr lang="en-IN"/>
          </a:p>
        </p:txBody>
      </p:sp>
    </p:spTree>
    <p:extLst>
      <p:ext uri="{BB962C8B-B14F-4D97-AF65-F5344CB8AC3E}">
        <p14:creationId xmlns:p14="http://schemas.microsoft.com/office/powerpoint/2010/main" val="429143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AA310A0-A096-40AB-AA12-9543CC78B00F}" type="slidenum">
              <a:rPr lang="en-IN" smtClean="0"/>
              <a:pPr/>
              <a:t>11</a:t>
            </a:fld>
            <a:endParaRPr lang="en-IN"/>
          </a:p>
        </p:txBody>
      </p:sp>
    </p:spTree>
    <p:extLst>
      <p:ext uri="{BB962C8B-B14F-4D97-AF65-F5344CB8AC3E}">
        <p14:creationId xmlns:p14="http://schemas.microsoft.com/office/powerpoint/2010/main" val="2211739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endParaRPr lang="en-IN" dirty="0"/>
          </a:p>
        </p:txBody>
      </p:sp>
      <p:sp>
        <p:nvSpPr>
          <p:cNvPr id="4" name="Slide Number Placeholder 3"/>
          <p:cNvSpPr>
            <a:spLocks noGrp="1"/>
          </p:cNvSpPr>
          <p:nvPr>
            <p:ph type="sldNum" sz="quarter" idx="10"/>
          </p:nvPr>
        </p:nvSpPr>
        <p:spPr/>
        <p:txBody>
          <a:bodyPr/>
          <a:lstStyle/>
          <a:p>
            <a:fld id="{6AA310A0-A096-40AB-AA12-9543CC78B00F}" type="slidenum">
              <a:rPr lang="en-IN" smtClean="0"/>
              <a:pPr/>
              <a:t>21</a:t>
            </a:fld>
            <a:endParaRPr lang="en-IN"/>
          </a:p>
        </p:txBody>
      </p:sp>
    </p:spTree>
    <p:extLst>
      <p:ext uri="{BB962C8B-B14F-4D97-AF65-F5344CB8AC3E}">
        <p14:creationId xmlns:p14="http://schemas.microsoft.com/office/powerpoint/2010/main" val="482476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A310A0-A096-40AB-AA12-9543CC78B00F}" type="slidenum">
              <a:rPr lang="en-IN" smtClean="0"/>
              <a:pPr/>
              <a:t>23</a:t>
            </a:fld>
            <a:endParaRPr lang="en-IN"/>
          </a:p>
        </p:txBody>
      </p:sp>
    </p:spTree>
    <p:extLst>
      <p:ext uri="{BB962C8B-B14F-4D97-AF65-F5344CB8AC3E}">
        <p14:creationId xmlns:p14="http://schemas.microsoft.com/office/powerpoint/2010/main" val="273921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IN" dirty="0"/>
          </a:p>
        </p:txBody>
      </p:sp>
      <p:sp>
        <p:nvSpPr>
          <p:cNvPr id="4" name="Slide Number Placeholder 3"/>
          <p:cNvSpPr>
            <a:spLocks noGrp="1"/>
          </p:cNvSpPr>
          <p:nvPr>
            <p:ph type="sldNum" sz="quarter" idx="10"/>
          </p:nvPr>
        </p:nvSpPr>
        <p:spPr/>
        <p:txBody>
          <a:bodyPr/>
          <a:lstStyle/>
          <a:p>
            <a:fld id="{6AA310A0-A096-40AB-AA12-9543CC78B00F}" type="slidenum">
              <a:rPr lang="en-IN" smtClean="0"/>
              <a:pPr/>
              <a:t>24</a:t>
            </a:fld>
            <a:endParaRPr lang="en-IN"/>
          </a:p>
        </p:txBody>
      </p:sp>
    </p:spTree>
    <p:extLst>
      <p:ext uri="{BB962C8B-B14F-4D97-AF65-F5344CB8AC3E}">
        <p14:creationId xmlns:p14="http://schemas.microsoft.com/office/powerpoint/2010/main" val="2062530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3990793"/>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4411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863291"/>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S_levels">
    <p:spTree>
      <p:nvGrpSpPr>
        <p:cNvPr id="1" name=""/>
        <p:cNvGrpSpPr/>
        <p:nvPr/>
      </p:nvGrpSpPr>
      <p:grpSpPr>
        <a:xfrm>
          <a:off x="0" y="0"/>
          <a:ext cx="0" cy="0"/>
          <a:chOff x="0" y="0"/>
          <a:chExt cx="0" cy="0"/>
        </a:xfrm>
      </p:grpSpPr>
      <p:sp>
        <p:nvSpPr>
          <p:cNvPr id="9" name="Segnaposto testo 4"/>
          <p:cNvSpPr>
            <a:spLocks noGrp="1"/>
          </p:cNvSpPr>
          <p:nvPr>
            <p:ph type="body" sz="quarter" idx="14" hasCustomPrompt="1"/>
          </p:nvPr>
        </p:nvSpPr>
        <p:spPr>
          <a:xfrm>
            <a:off x="540003" y="205401"/>
            <a:ext cx="6055533" cy="322075"/>
          </a:xfrm>
          <a:prstGeom prst="rect">
            <a:avLst/>
          </a:prstGeom>
        </p:spPr>
        <p:txBody>
          <a:bodyPr vert="horz" lIns="0" tIns="0" rIns="0" bIns="0" anchor="ctr" anchorCtr="0"/>
          <a:lstStyle>
            <a:lvl1pPr marL="0" indent="0" algn="l">
              <a:lnSpc>
                <a:spcPts val="2200"/>
              </a:lnSpc>
              <a:spcBef>
                <a:spcPts val="0"/>
              </a:spcBef>
              <a:buNone/>
              <a:defRPr sz="2200" b="1" i="0" u="none" kern="1200" baseline="0">
                <a:solidFill>
                  <a:schemeClr val="accent1"/>
                </a:solidFill>
                <a:uFill>
                  <a:solidFill>
                    <a:srgbClr val="291C1D"/>
                  </a:solidFill>
                </a:uFill>
                <a:latin typeface="+mn-lt"/>
                <a:ea typeface="Adobe 仿宋 Std R"/>
              </a:defRPr>
            </a:lvl1pPr>
          </a:lstStyle>
          <a:p>
            <a:pPr lvl="0"/>
            <a:r>
              <a:rPr lang="it-IT" dirty="0"/>
              <a:t>Title here</a:t>
            </a:r>
          </a:p>
        </p:txBody>
      </p:sp>
      <p:sp>
        <p:nvSpPr>
          <p:cNvPr id="12" name="Segnaposto numero diapositiva 6"/>
          <p:cNvSpPr>
            <a:spLocks noGrp="1"/>
          </p:cNvSpPr>
          <p:nvPr>
            <p:ph type="sldNum" sz="quarter" idx="4"/>
          </p:nvPr>
        </p:nvSpPr>
        <p:spPr>
          <a:xfrm>
            <a:off x="8451464" y="6588010"/>
            <a:ext cx="320559" cy="199599"/>
          </a:xfrm>
          <a:prstGeom prst="rect">
            <a:avLst/>
          </a:prstGeom>
        </p:spPr>
        <p:txBody>
          <a:bodyPr vert="horz" lIns="0" tIns="0" rIns="0" bIns="0" rtlCol="0" anchor="t" anchorCtr="0"/>
          <a:lstStyle>
            <a:lvl1pPr algn="l">
              <a:defRPr sz="800" baseline="0">
                <a:solidFill>
                  <a:schemeClr val="accent2"/>
                </a:solidFill>
                <a:latin typeface="+mn-lt"/>
              </a:defRPr>
            </a:lvl1pPr>
          </a:lstStyle>
          <a:p>
            <a:fld id="{9648F461-6B1C-CA42-A063-2DCE900AB2CB}" type="slidenum">
              <a:rPr lang="it-IT">
                <a:solidFill>
                  <a:srgbClr val="898C8A"/>
                </a:solidFill>
              </a:rPr>
              <a:pPr/>
              <a:t>‹#›</a:t>
            </a:fld>
            <a:endParaRPr lang="it-IT">
              <a:solidFill>
                <a:srgbClr val="898C8A"/>
              </a:solidFill>
            </a:endParaRPr>
          </a:p>
        </p:txBody>
      </p:sp>
      <p:sp>
        <p:nvSpPr>
          <p:cNvPr id="8" name="Segnaposto data 7"/>
          <p:cNvSpPr>
            <a:spLocks noGrp="1"/>
          </p:cNvSpPr>
          <p:nvPr>
            <p:ph type="dt" sz="half" idx="19"/>
          </p:nvPr>
        </p:nvSpPr>
        <p:spPr/>
        <p:txBody>
          <a:bodyPr/>
          <a:lstStyle/>
          <a:p>
            <a:fld id="{4D094CB1-4161-4965-B543-31ABDF24A2E2}" type="datetime1">
              <a:rPr lang="en-US" smtClean="0">
                <a:solidFill>
                  <a:srgbClr val="898C8A"/>
                </a:solidFill>
              </a:rPr>
              <a:pPr/>
              <a:t>5/2/2019</a:t>
            </a:fld>
            <a:endParaRPr lang="it-IT">
              <a:solidFill>
                <a:srgbClr val="898C8A"/>
              </a:solidFill>
            </a:endParaRPr>
          </a:p>
        </p:txBody>
      </p:sp>
      <p:sp>
        <p:nvSpPr>
          <p:cNvPr id="14" name="Segnaposto piè di pagina 13"/>
          <p:cNvSpPr>
            <a:spLocks noGrp="1"/>
          </p:cNvSpPr>
          <p:nvPr>
            <p:ph type="ftr" sz="quarter" idx="20"/>
          </p:nvPr>
        </p:nvSpPr>
        <p:spPr/>
        <p:txBody>
          <a:bodyPr/>
          <a:lstStyle/>
          <a:p>
            <a:r>
              <a:rPr lang="it-IT">
                <a:solidFill>
                  <a:srgbClr val="898C8A"/>
                </a:solidFill>
              </a:rPr>
              <a:t>MRM – Human Resource</a:t>
            </a:r>
          </a:p>
        </p:txBody>
      </p:sp>
      <p:sp>
        <p:nvSpPr>
          <p:cNvPr id="13" name="Segnaposto testo 12"/>
          <p:cNvSpPr>
            <a:spLocks noGrp="1"/>
          </p:cNvSpPr>
          <p:nvPr>
            <p:ph type="body" sz="quarter" idx="21" hasCustomPrompt="1"/>
          </p:nvPr>
        </p:nvSpPr>
        <p:spPr>
          <a:xfrm>
            <a:off x="540000" y="1260002"/>
            <a:ext cx="8045200" cy="4924900"/>
          </a:xfrm>
          <a:prstGeom prst="rect">
            <a:avLst/>
          </a:prstGeom>
        </p:spPr>
        <p:txBody>
          <a:bodyPr vert="horz" lIns="0" tIns="0" rIns="0" bIns="0"/>
          <a:lstStyle>
            <a:lvl1pPr marL="284400" indent="-284400">
              <a:spcBef>
                <a:spcPts val="432"/>
              </a:spcBef>
              <a:buSzPct val="120000"/>
              <a:buFont typeface="Wingdings" charset="2"/>
              <a:buChar char="§"/>
              <a:defRPr sz="1800">
                <a:solidFill>
                  <a:schemeClr val="accent2"/>
                </a:solidFill>
              </a:defRPr>
            </a:lvl1pPr>
            <a:lvl2pPr>
              <a:spcBef>
                <a:spcPts val="384"/>
              </a:spcBef>
              <a:buSzPct val="100000"/>
              <a:buFont typeface="Arial"/>
              <a:buChar char="●"/>
              <a:defRPr sz="1600" baseline="0">
                <a:solidFill>
                  <a:schemeClr val="accent2"/>
                </a:solidFill>
              </a:defRPr>
            </a:lvl2pPr>
            <a:lvl3pPr marL="1198800" indent="-284400">
              <a:spcBef>
                <a:spcPts val="336"/>
              </a:spcBef>
              <a:buSzPct val="70000"/>
              <a:buFont typeface="Lucida Grande"/>
              <a:buChar char="▲"/>
              <a:defRPr sz="1400">
                <a:solidFill>
                  <a:schemeClr val="accent2"/>
                </a:solidFill>
              </a:defRPr>
            </a:lvl3pPr>
            <a:lvl4pPr marL="1544400" indent="-252000">
              <a:spcBef>
                <a:spcPts val="288"/>
              </a:spcBef>
              <a:buSzPct val="110000"/>
              <a:buFont typeface="Arial Bold Italic"/>
              <a:buChar char="□"/>
              <a:defRPr sz="1200" baseline="0">
                <a:solidFill>
                  <a:schemeClr val="accent2"/>
                </a:solidFill>
              </a:defRPr>
            </a:lvl4pPr>
            <a:lvl5pPr marL="2001600" indent="-252000">
              <a:spcBef>
                <a:spcPts val="600"/>
              </a:spcBef>
              <a:buSzPct val="130000"/>
              <a:buFont typeface="Arial"/>
              <a:buChar char="○"/>
              <a:defRPr sz="1200" baseline="0">
                <a:solidFill>
                  <a:schemeClr val="accent2"/>
                </a:solidFill>
              </a:defRPr>
            </a:lvl5pPr>
          </a:lstStyle>
          <a:p>
            <a:pPr lvl="0"/>
            <a:r>
              <a:rPr lang="it-IT" dirty="0"/>
              <a:t>First </a:t>
            </a:r>
            <a:r>
              <a:rPr lang="it-IT" dirty="0" err="1"/>
              <a:t>level</a:t>
            </a:r>
            <a:endParaRPr lang="it-IT" dirty="0"/>
          </a:p>
          <a:p>
            <a:pPr lvl="1"/>
            <a:r>
              <a:rPr lang="it-IT" dirty="0" err="1"/>
              <a:t>Second</a:t>
            </a:r>
            <a:r>
              <a:rPr lang="it-IT" dirty="0"/>
              <a:t> </a:t>
            </a:r>
            <a:r>
              <a:rPr lang="it-IT" dirty="0" err="1"/>
              <a:t>level</a:t>
            </a:r>
            <a:endParaRPr lang="it-IT" dirty="0"/>
          </a:p>
          <a:p>
            <a:pPr lvl="2"/>
            <a:r>
              <a:rPr lang="it-IT" dirty="0" err="1"/>
              <a:t>Third</a:t>
            </a:r>
            <a:r>
              <a:rPr lang="it-IT" dirty="0"/>
              <a:t> </a:t>
            </a:r>
            <a:r>
              <a:rPr lang="it-IT" dirty="0" err="1"/>
              <a:t>level</a:t>
            </a:r>
            <a:endParaRPr lang="it-IT" dirty="0"/>
          </a:p>
          <a:p>
            <a:pPr lvl="3"/>
            <a:r>
              <a:rPr lang="it-IT" dirty="0" err="1"/>
              <a:t>Fourth</a:t>
            </a:r>
            <a:r>
              <a:rPr lang="it-IT" dirty="0"/>
              <a:t> </a:t>
            </a:r>
            <a:r>
              <a:rPr lang="it-IT" dirty="0" err="1"/>
              <a:t>level</a:t>
            </a:r>
            <a:endParaRPr lang="it-IT" dirty="0"/>
          </a:p>
          <a:p>
            <a:pPr lvl="4"/>
            <a:r>
              <a:rPr lang="it-IT" dirty="0" err="1"/>
              <a:t>Fifth</a:t>
            </a:r>
            <a:r>
              <a:rPr lang="it-IT" dirty="0"/>
              <a:t> </a:t>
            </a:r>
            <a:r>
              <a:rPr lang="it-IT" dirty="0" err="1"/>
              <a:t>level</a:t>
            </a:r>
            <a:endParaRPr lang="it-IT" dirty="0"/>
          </a:p>
        </p:txBody>
      </p:sp>
    </p:spTree>
    <p:extLst>
      <p:ext uri="{BB962C8B-B14F-4D97-AF65-F5344CB8AC3E}">
        <p14:creationId xmlns:p14="http://schemas.microsoft.com/office/powerpoint/2010/main" val="2595157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5" name="Segnaposto testo 4"/>
          <p:cNvSpPr>
            <a:spLocks noGrp="1"/>
          </p:cNvSpPr>
          <p:nvPr>
            <p:ph type="body" sz="quarter" idx="11" hasCustomPrompt="1"/>
          </p:nvPr>
        </p:nvSpPr>
        <p:spPr>
          <a:xfrm>
            <a:off x="720005" y="3739542"/>
            <a:ext cx="4368467" cy="205935"/>
          </a:xfrm>
          <a:prstGeom prst="rect">
            <a:avLst/>
          </a:prstGeom>
        </p:spPr>
        <p:txBody>
          <a:bodyPr vert="horz" lIns="0" tIns="0" rIns="0" bIns="0" anchor="t" anchorCtr="0"/>
          <a:lstStyle>
            <a:lvl1pPr marL="0" indent="0" algn="l">
              <a:lnSpc>
                <a:spcPts val="1200"/>
              </a:lnSpc>
              <a:spcBef>
                <a:spcPts val="0"/>
              </a:spcBef>
              <a:buNone/>
              <a:defRPr sz="1200" b="0" i="0" u="none" kern="1200" baseline="0">
                <a:solidFill>
                  <a:schemeClr val="bg2"/>
                </a:solidFill>
                <a:uFill>
                  <a:solidFill>
                    <a:srgbClr val="291C1D"/>
                  </a:solidFill>
                </a:uFill>
                <a:latin typeface="+mn-lt"/>
                <a:ea typeface="Adobe 仿宋 Std R"/>
              </a:defRPr>
            </a:lvl1pPr>
          </a:lstStyle>
          <a:p>
            <a:pPr lvl="0"/>
            <a:r>
              <a:rPr lang="it-IT" dirty="0"/>
              <a:t>Name Surname</a:t>
            </a:r>
          </a:p>
        </p:txBody>
      </p:sp>
      <p:sp>
        <p:nvSpPr>
          <p:cNvPr id="9" name="Segnaposto testo 4"/>
          <p:cNvSpPr>
            <a:spLocks noGrp="1"/>
          </p:cNvSpPr>
          <p:nvPr>
            <p:ph type="body" sz="quarter" idx="14" hasCustomPrompt="1"/>
          </p:nvPr>
        </p:nvSpPr>
        <p:spPr>
          <a:xfrm>
            <a:off x="720000" y="2414000"/>
            <a:ext cx="7848267" cy="549333"/>
          </a:xfrm>
          <a:prstGeom prst="rect">
            <a:avLst/>
          </a:prstGeom>
        </p:spPr>
        <p:txBody>
          <a:bodyPr vert="horz" lIns="0" tIns="0" rIns="0" bIns="0" anchor="t" anchorCtr="0"/>
          <a:lstStyle>
            <a:lvl1pPr marL="0" indent="0" algn="l">
              <a:lnSpc>
                <a:spcPts val="3200"/>
              </a:lnSpc>
              <a:spcBef>
                <a:spcPts val="0"/>
              </a:spcBef>
              <a:buNone/>
              <a:defRPr sz="3200" b="1" i="0" u="none" kern="1200" baseline="0">
                <a:solidFill>
                  <a:schemeClr val="bg2"/>
                </a:solidFill>
                <a:uFill>
                  <a:solidFill>
                    <a:srgbClr val="291C1D"/>
                  </a:solidFill>
                </a:uFill>
                <a:latin typeface="+mn-lt"/>
                <a:ea typeface="Adobe 仿宋 Std R"/>
              </a:defRPr>
            </a:lvl1pPr>
          </a:lstStyle>
          <a:p>
            <a:pPr lvl="0"/>
            <a:r>
              <a:rPr lang="it-IT" dirty="0"/>
              <a:t>Title of the presentation</a:t>
            </a:r>
          </a:p>
        </p:txBody>
      </p:sp>
      <p:sp>
        <p:nvSpPr>
          <p:cNvPr id="10" name="Segnaposto testo 4"/>
          <p:cNvSpPr>
            <a:spLocks noGrp="1"/>
          </p:cNvSpPr>
          <p:nvPr>
            <p:ph type="body" sz="quarter" idx="15" hasCustomPrompt="1"/>
          </p:nvPr>
        </p:nvSpPr>
        <p:spPr>
          <a:xfrm>
            <a:off x="720000" y="2954004"/>
            <a:ext cx="7848267" cy="364933"/>
          </a:xfrm>
          <a:prstGeom prst="rect">
            <a:avLst/>
          </a:prstGeom>
        </p:spPr>
        <p:txBody>
          <a:bodyPr vert="horz" lIns="0" tIns="0" rIns="0" bIns="0" anchor="t" anchorCtr="0"/>
          <a:lstStyle>
            <a:lvl1pPr marL="0" indent="0" algn="l">
              <a:lnSpc>
                <a:spcPts val="2300"/>
              </a:lnSpc>
              <a:spcBef>
                <a:spcPts val="0"/>
              </a:spcBef>
              <a:buNone/>
              <a:defRPr sz="2000" b="0" i="0" u="none" kern="1200" baseline="0">
                <a:solidFill>
                  <a:schemeClr val="bg2"/>
                </a:solidFill>
                <a:uFill>
                  <a:solidFill>
                    <a:srgbClr val="291C1D"/>
                  </a:solidFill>
                </a:uFill>
                <a:latin typeface="+mn-lt"/>
                <a:ea typeface="Adobe 仿宋 Std R"/>
              </a:defRPr>
            </a:lvl1pPr>
          </a:lstStyle>
          <a:p>
            <a:pPr lvl="0"/>
            <a:r>
              <a:rPr lang="it-IT" dirty="0"/>
              <a:t>Subtitle of the presentation</a:t>
            </a:r>
          </a:p>
        </p:txBody>
      </p:sp>
      <p:sp>
        <p:nvSpPr>
          <p:cNvPr id="6" name="Segnaposto testo 4"/>
          <p:cNvSpPr>
            <a:spLocks noGrp="1"/>
          </p:cNvSpPr>
          <p:nvPr>
            <p:ph type="body" sz="quarter" idx="16" hasCustomPrompt="1"/>
          </p:nvPr>
        </p:nvSpPr>
        <p:spPr>
          <a:xfrm>
            <a:off x="720005" y="3976601"/>
            <a:ext cx="4368467" cy="197467"/>
          </a:xfrm>
          <a:prstGeom prst="rect">
            <a:avLst/>
          </a:prstGeom>
        </p:spPr>
        <p:txBody>
          <a:bodyPr vert="horz" lIns="0" tIns="0" rIns="0" bIns="0" anchor="t" anchorCtr="0"/>
          <a:lstStyle>
            <a:lvl1pPr marL="0" indent="0" algn="l">
              <a:lnSpc>
                <a:spcPts val="1200"/>
              </a:lnSpc>
              <a:spcBef>
                <a:spcPts val="0"/>
              </a:spcBef>
              <a:buNone/>
              <a:defRPr sz="1000" b="0" i="0" u="none" kern="1200" baseline="0">
                <a:solidFill>
                  <a:schemeClr val="bg2"/>
                </a:solidFill>
                <a:uFill>
                  <a:solidFill>
                    <a:srgbClr val="291C1D"/>
                  </a:solidFill>
                </a:uFill>
                <a:latin typeface="+mn-lt"/>
                <a:ea typeface="Adobe 仿宋 Std R"/>
              </a:defRPr>
            </a:lvl1pPr>
          </a:lstStyle>
          <a:p>
            <a:pPr lvl="0"/>
            <a:r>
              <a:rPr lang="it-IT" dirty="0"/>
              <a:t>Job Title or Department</a:t>
            </a:r>
          </a:p>
        </p:txBody>
      </p:sp>
      <p:sp>
        <p:nvSpPr>
          <p:cNvPr id="7" name="Segnaposto testo 4"/>
          <p:cNvSpPr>
            <a:spLocks noGrp="1"/>
          </p:cNvSpPr>
          <p:nvPr>
            <p:ph type="body" sz="quarter" idx="17" hasCustomPrompt="1"/>
          </p:nvPr>
        </p:nvSpPr>
        <p:spPr>
          <a:xfrm>
            <a:off x="720005" y="5415933"/>
            <a:ext cx="4368467" cy="197467"/>
          </a:xfrm>
          <a:prstGeom prst="rect">
            <a:avLst/>
          </a:prstGeom>
        </p:spPr>
        <p:txBody>
          <a:bodyPr vert="horz" lIns="0" tIns="0" rIns="0" bIns="0" anchor="t" anchorCtr="0"/>
          <a:lstStyle>
            <a:lvl1pPr marL="0" indent="0" algn="l">
              <a:lnSpc>
                <a:spcPts val="1200"/>
              </a:lnSpc>
              <a:spcBef>
                <a:spcPts val="0"/>
              </a:spcBef>
              <a:buNone/>
              <a:defRPr sz="1000" b="0" i="0" u="none" kern="1200" baseline="0">
                <a:solidFill>
                  <a:schemeClr val="bg2"/>
                </a:solidFill>
                <a:uFill>
                  <a:solidFill>
                    <a:srgbClr val="291C1D"/>
                  </a:solidFill>
                </a:uFill>
                <a:latin typeface="+mn-lt"/>
                <a:ea typeface="Adobe 仿宋 Std R"/>
              </a:defRPr>
            </a:lvl1pPr>
          </a:lstStyle>
          <a:p>
            <a:pPr lvl="0"/>
            <a:r>
              <a:rPr lang="it-IT" dirty="0"/>
              <a:t>City, Nation</a:t>
            </a:r>
          </a:p>
        </p:txBody>
      </p:sp>
      <p:sp>
        <p:nvSpPr>
          <p:cNvPr id="8" name="Segnaposto testo 4"/>
          <p:cNvSpPr>
            <a:spLocks noGrp="1"/>
          </p:cNvSpPr>
          <p:nvPr>
            <p:ph type="body" sz="quarter" idx="18" hasCustomPrompt="1"/>
          </p:nvPr>
        </p:nvSpPr>
        <p:spPr>
          <a:xfrm>
            <a:off x="720005" y="5636069"/>
            <a:ext cx="4368467" cy="197467"/>
          </a:xfrm>
          <a:prstGeom prst="rect">
            <a:avLst/>
          </a:prstGeom>
        </p:spPr>
        <p:txBody>
          <a:bodyPr vert="horz" lIns="0" tIns="0" rIns="0" bIns="0" anchor="t" anchorCtr="0"/>
          <a:lstStyle>
            <a:lvl1pPr marL="0" indent="0" algn="l">
              <a:lnSpc>
                <a:spcPts val="1200"/>
              </a:lnSpc>
              <a:spcBef>
                <a:spcPts val="0"/>
              </a:spcBef>
              <a:buNone/>
              <a:defRPr sz="1000" b="0" i="0" u="none" kern="1200" baseline="0">
                <a:solidFill>
                  <a:schemeClr val="bg2"/>
                </a:solidFill>
                <a:uFill>
                  <a:solidFill>
                    <a:srgbClr val="291C1D"/>
                  </a:solidFill>
                </a:uFill>
                <a:latin typeface="+mn-lt"/>
                <a:ea typeface="Adobe 仿宋 Std R"/>
              </a:defRPr>
            </a:lvl1pPr>
          </a:lstStyle>
          <a:p>
            <a:pPr lvl="0"/>
            <a:r>
              <a:rPr lang="it-IT" dirty="0"/>
              <a:t>May 1st, 2014</a:t>
            </a:r>
          </a:p>
        </p:txBody>
      </p:sp>
    </p:spTree>
    <p:extLst>
      <p:ext uri="{BB962C8B-B14F-4D97-AF65-F5344CB8AC3E}">
        <p14:creationId xmlns:p14="http://schemas.microsoft.com/office/powerpoint/2010/main" val="3099911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2395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44431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9344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06907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240608"/>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645413"/>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40039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521634"/>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5582464"/>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42307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82646"/>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58441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pPr/>
              <a:t>5/2/2019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1726340"/>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these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3125" t="299" r="3125" b="2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a:t>Click to edit Master title style</a:t>
            </a:r>
          </a:p>
        </p:txBody>
      </p:sp>
      <p:sp>
        <p:nvSpPr>
          <p:cNvPr id="245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smtClean="0"/>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6C4F50AA-E73D-4BF9-8293-2A3494A098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572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562124-FC7C-4471-9632-73A33907C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207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D53464-7B83-4A0D-9A9A-F94C0D03F2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9470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800DE9-50CA-4B9D-BAD4-3786A184DD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283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359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0724F1-3FBE-4F16-A689-9DF5EC9F2F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20016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9F0D8DB-7793-4BCB-93BB-B61D9CDE3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40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CD2FB40-596B-42EF-88DA-F3DB8005B4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0896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817315-919C-495E-9865-40C6CD08DC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898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4BA2CD-1D01-45AA-8318-E44C55194A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9725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CA9F88-1EAD-4F22-B360-D8A788968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5602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FE7D6B-59EC-45A1-8672-307C957965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85259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19" name="Footer Placeholder 18"/>
          <p:cNvSpPr>
            <a:spLocks noGrp="1"/>
          </p:cNvSpPr>
          <p:nvPr>
            <p:ph type="ftr" sz="quarter" idx="11"/>
          </p:nvPr>
        </p:nvSpPr>
        <p:spPr/>
        <p:txBody>
          <a:bodyPr/>
          <a:lstStyle/>
          <a:p>
            <a:endParaRPr lang="en-US">
              <a:solidFill>
                <a:srgbClr val="F8F8F8">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2406436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6013065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5" name="Footer Placeholder 4"/>
          <p:cNvSpPr>
            <a:spLocks noGrp="1"/>
          </p:cNvSpPr>
          <p:nvPr>
            <p:ph type="ftr" sz="quarter" idx="11"/>
          </p:nvPr>
        </p:nvSpPr>
        <p:spPr/>
        <p:txBody>
          <a:bodyPr/>
          <a:lstStyle/>
          <a:p>
            <a:endParaRPr lang="en-US">
              <a:solidFill>
                <a:srgbClr val="F8F8F8">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23039913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06118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3630615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8" name="Footer Placeholder 7"/>
          <p:cNvSpPr>
            <a:spLocks noGrp="1"/>
          </p:cNvSpPr>
          <p:nvPr>
            <p:ph type="ftr" sz="quarter" idx="11"/>
          </p:nvPr>
        </p:nvSpPr>
        <p:spPr/>
        <p:txBody>
          <a:bodyPr/>
          <a:lstStyle/>
          <a:p>
            <a:endParaRPr lang="en-US">
              <a:solidFill>
                <a:srgbClr val="000000">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908792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4" name="Footer Placeholder 3"/>
          <p:cNvSpPr>
            <a:spLocks noGrp="1"/>
          </p:cNvSpPr>
          <p:nvPr>
            <p:ph type="ftr" sz="quarter" idx="11"/>
          </p:nvPr>
        </p:nvSpPr>
        <p:spPr/>
        <p:txBody>
          <a:bodyPr/>
          <a:lstStyle/>
          <a:p>
            <a:endParaRPr lang="en-US">
              <a:solidFill>
                <a:srgbClr val="000000">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44608617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3" name="Footer Placeholder 2"/>
          <p:cNvSpPr>
            <a:spLocks noGrp="1"/>
          </p:cNvSpPr>
          <p:nvPr>
            <p:ph type="ftr" sz="quarter" idx="11"/>
          </p:nvPr>
        </p:nvSpPr>
        <p:spPr/>
        <p:txBody>
          <a:bodyPr/>
          <a:lstStyle/>
          <a:p>
            <a:endParaRPr lang="en-US">
              <a:solidFill>
                <a:srgbClr val="000000">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4345135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3026806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9333542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36401987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526149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19" name="Footer Placeholder 18"/>
          <p:cNvSpPr>
            <a:spLocks noGrp="1"/>
          </p:cNvSpPr>
          <p:nvPr>
            <p:ph type="ftr" sz="quarter" idx="11"/>
          </p:nvPr>
        </p:nvSpPr>
        <p:spPr/>
        <p:txBody>
          <a:bodyPr/>
          <a:lstStyle/>
          <a:p>
            <a:endParaRPr lang="en-US">
              <a:solidFill>
                <a:srgbClr val="F8F8F8">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19177365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39350166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333638"/>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5" name="Footer Placeholder 4"/>
          <p:cNvSpPr>
            <a:spLocks noGrp="1"/>
          </p:cNvSpPr>
          <p:nvPr>
            <p:ph type="ftr" sz="quarter" idx="11"/>
          </p:nvPr>
        </p:nvSpPr>
        <p:spPr/>
        <p:txBody>
          <a:bodyPr/>
          <a:lstStyle/>
          <a:p>
            <a:endParaRPr lang="en-US">
              <a:solidFill>
                <a:srgbClr val="F8F8F8">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434910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358834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8" name="Footer Placeholder 7"/>
          <p:cNvSpPr>
            <a:spLocks noGrp="1"/>
          </p:cNvSpPr>
          <p:nvPr>
            <p:ph type="ftr" sz="quarter" idx="11"/>
          </p:nvPr>
        </p:nvSpPr>
        <p:spPr/>
        <p:txBody>
          <a:bodyPr/>
          <a:lstStyle/>
          <a:p>
            <a:endParaRPr lang="en-US">
              <a:solidFill>
                <a:srgbClr val="000000">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57048334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4" name="Footer Placeholder 3"/>
          <p:cNvSpPr>
            <a:spLocks noGrp="1"/>
          </p:cNvSpPr>
          <p:nvPr>
            <p:ph type="ftr" sz="quarter" idx="11"/>
          </p:nvPr>
        </p:nvSpPr>
        <p:spPr/>
        <p:txBody>
          <a:bodyPr/>
          <a:lstStyle/>
          <a:p>
            <a:endParaRPr lang="en-US">
              <a:solidFill>
                <a:srgbClr val="000000">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5155848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3" name="Footer Placeholder 2"/>
          <p:cNvSpPr>
            <a:spLocks noGrp="1"/>
          </p:cNvSpPr>
          <p:nvPr>
            <p:ph type="ftr" sz="quarter" idx="11"/>
          </p:nvPr>
        </p:nvSpPr>
        <p:spPr/>
        <p:txBody>
          <a:bodyPr/>
          <a:lstStyle/>
          <a:p>
            <a:endParaRPr lang="en-US">
              <a:solidFill>
                <a:srgbClr val="000000">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106943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435270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999526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9653021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7331379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19" name="Footer Placeholder 18"/>
          <p:cNvSpPr>
            <a:spLocks noGrp="1"/>
          </p:cNvSpPr>
          <p:nvPr>
            <p:ph type="ftr" sz="quarter" idx="11"/>
          </p:nvPr>
        </p:nvSpPr>
        <p:spPr/>
        <p:txBody>
          <a:bodyPr/>
          <a:lstStyle/>
          <a:p>
            <a:endParaRPr lang="en-US">
              <a:solidFill>
                <a:srgbClr val="F8F8F8">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34714053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367991"/>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724992626"/>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8F8F8">
                    <a:shade val="90000"/>
                  </a:srgbClr>
                </a:solidFill>
              </a:rPr>
              <a:pPr/>
              <a:t>5/2/2019</a:t>
            </a:fld>
            <a:endParaRPr lang="en-US">
              <a:solidFill>
                <a:srgbClr val="F8F8F8">
                  <a:shade val="90000"/>
                </a:srgbClr>
              </a:solidFill>
            </a:endParaRPr>
          </a:p>
        </p:txBody>
      </p:sp>
      <p:sp>
        <p:nvSpPr>
          <p:cNvPr id="5" name="Footer Placeholder 4"/>
          <p:cNvSpPr>
            <a:spLocks noGrp="1"/>
          </p:cNvSpPr>
          <p:nvPr>
            <p:ph type="ftr" sz="quarter" idx="11"/>
          </p:nvPr>
        </p:nvSpPr>
        <p:spPr/>
        <p:txBody>
          <a:bodyPr/>
          <a:lstStyle/>
          <a:p>
            <a:endParaRPr lang="en-US">
              <a:solidFill>
                <a:srgbClr val="F8F8F8">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8F8F8">
                    <a:shade val="90000"/>
                  </a:srgbClr>
                </a:solidFill>
              </a:rPr>
              <a:pPr/>
              <a:t>‹#›</a:t>
            </a:fld>
            <a:endParaRPr lang="en-US">
              <a:solidFill>
                <a:srgbClr val="F8F8F8">
                  <a:shade val="90000"/>
                </a:srgbClr>
              </a:solidFill>
            </a:endParaRPr>
          </a:p>
        </p:txBody>
      </p:sp>
    </p:spTree>
    <p:extLst>
      <p:ext uri="{BB962C8B-B14F-4D97-AF65-F5344CB8AC3E}">
        <p14:creationId xmlns:p14="http://schemas.microsoft.com/office/powerpoint/2010/main" val="42471733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69039895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8" name="Footer Placeholder 7"/>
          <p:cNvSpPr>
            <a:spLocks noGrp="1"/>
          </p:cNvSpPr>
          <p:nvPr>
            <p:ph type="ftr" sz="quarter" idx="11"/>
          </p:nvPr>
        </p:nvSpPr>
        <p:spPr/>
        <p:txBody>
          <a:bodyPr/>
          <a:lstStyle/>
          <a:p>
            <a:endParaRPr lang="en-US">
              <a:solidFill>
                <a:srgbClr val="000000">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2243458628"/>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4" name="Footer Placeholder 3"/>
          <p:cNvSpPr>
            <a:spLocks noGrp="1"/>
          </p:cNvSpPr>
          <p:nvPr>
            <p:ph type="ftr" sz="quarter" idx="11"/>
          </p:nvPr>
        </p:nvSpPr>
        <p:spPr/>
        <p:txBody>
          <a:bodyPr/>
          <a:lstStyle/>
          <a:p>
            <a:endParaRPr lang="en-US">
              <a:solidFill>
                <a:srgbClr val="000000">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453372870"/>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3" name="Footer Placeholder 2"/>
          <p:cNvSpPr>
            <a:spLocks noGrp="1"/>
          </p:cNvSpPr>
          <p:nvPr>
            <p:ph type="ftr" sz="quarter" idx="11"/>
          </p:nvPr>
        </p:nvSpPr>
        <p:spPr/>
        <p:txBody>
          <a:bodyPr/>
          <a:lstStyle/>
          <a:p>
            <a:endParaRPr lang="en-US">
              <a:solidFill>
                <a:srgbClr val="000000">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177133177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54704630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6" name="Footer Placeholder 5"/>
          <p:cNvSpPr>
            <a:spLocks noGrp="1"/>
          </p:cNvSpPr>
          <p:nvPr>
            <p:ph type="ftr" sz="quarter" idx="11"/>
          </p:nvPr>
        </p:nvSpPr>
        <p:spPr/>
        <p:txBody>
          <a:bodyPr/>
          <a:lstStyle/>
          <a:p>
            <a:endParaRPr lang="en-US">
              <a:solidFill>
                <a:srgbClr val="000000">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46107990"/>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327162563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5" name="Footer Placeholder 4"/>
          <p:cNvSpPr>
            <a:spLocks noGrp="1"/>
          </p:cNvSpPr>
          <p:nvPr>
            <p:ph type="ftr" sz="quarter" idx="11"/>
          </p:nvPr>
        </p:nvSpPr>
        <p:spPr/>
        <p:txBody>
          <a:bodyPr/>
          <a:lstStyle/>
          <a:p>
            <a:endParaRPr lang="en-US">
              <a:solidFill>
                <a:srgbClr val="000000">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spTree>
    <p:extLst>
      <p:ext uri="{BB962C8B-B14F-4D97-AF65-F5344CB8AC3E}">
        <p14:creationId xmlns:p14="http://schemas.microsoft.com/office/powerpoint/2010/main" val="91754172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3944"/>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08162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6303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09353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4670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smtClean="0">
                <a:solidFill>
                  <a:prstClr val="black">
                    <a:tint val="75000"/>
                  </a:prstClr>
                </a:solidFill>
              </a:rPr>
              <a:pPr/>
              <a:t>5/2/2019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35710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04085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32369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48173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316046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3224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50363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smtClean="0">
                <a:solidFill>
                  <a:prstClr val="black">
                    <a:tint val="75000"/>
                  </a:prstClr>
                </a:solidFill>
              </a:rPr>
              <a:pPr/>
              <a:t>5/2/2019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02111984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0805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2.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3018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912" r:id="rId12"/>
    <p:sldLayoutId id="2147483913" r:id="rId13"/>
  </p:sldLayoutIdLst>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5/2/2019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5195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5/2/2019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thesea"/>
          <p:cNvPicPr>
            <a:picLocks noChangeAspect="1" noChangeArrowheads="1"/>
          </p:cNvPicPr>
          <p:nvPr/>
        </p:nvPicPr>
        <p:blipFill>
          <a:blip r:embed="rId13" cstate="print">
            <a:extLst>
              <a:ext uri="{28A0092B-C50C-407E-A947-70E740481C1C}">
                <a14:useLocalDpi xmlns:a14="http://schemas.microsoft.com/office/drawing/2010/main" val="0"/>
              </a:ext>
            </a:extLst>
          </a:blip>
          <a:srcRect l="3125" t="299" r="3125" b="2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smtClean="0"/>
            </a:lvl1pPr>
          </a:lstStyle>
          <a:p>
            <a:pPr eaLnBrk="0" fontAlgn="base" hangingPunct="0">
              <a:spcBef>
                <a:spcPct val="0"/>
              </a:spcBef>
              <a:spcAft>
                <a:spcPct val="0"/>
              </a:spcAft>
              <a:defRPr/>
            </a:pPr>
            <a:endParaRPr lang="en-US">
              <a:solidFill>
                <a:srgbClr val="000000"/>
              </a:solidFill>
              <a:ea typeface="ＭＳ Ｐゴシック" pitchFamily="96" charset="-128"/>
            </a:endParaRPr>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lvl1pPr>
          </a:lstStyle>
          <a:p>
            <a:pPr eaLnBrk="0" fontAlgn="base" hangingPunct="0">
              <a:spcBef>
                <a:spcPct val="0"/>
              </a:spcBef>
              <a:spcAft>
                <a:spcPct val="0"/>
              </a:spcAft>
              <a:defRPr/>
            </a:pPr>
            <a:endParaRPr lang="en-US">
              <a:solidFill>
                <a:srgbClr val="000000"/>
              </a:solidFill>
              <a:ea typeface="ＭＳ Ｐゴシック" pitchFamily="96" charset="-128"/>
            </a:endParaRPr>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lvl1pPr>
          </a:lstStyle>
          <a:p>
            <a:pPr eaLnBrk="0" fontAlgn="base" hangingPunct="0">
              <a:spcBef>
                <a:spcPct val="0"/>
              </a:spcBef>
              <a:spcAft>
                <a:spcPct val="0"/>
              </a:spcAft>
              <a:defRPr/>
            </a:pPr>
            <a:fld id="{F4D9D292-3A61-4821-83B4-432B0A49FFC4}" type="slidenum">
              <a:rPr lang="en-US">
                <a:solidFill>
                  <a:srgbClr val="000000"/>
                </a:solidFill>
                <a:ea typeface="ＭＳ Ｐゴシック" pitchFamily="96" charset="-128"/>
              </a:rPr>
              <a:pPr eaLnBrk="0" fontAlgn="base" hangingPunct="0">
                <a:spcBef>
                  <a:spcPct val="0"/>
                </a:spcBef>
                <a:spcAft>
                  <a:spcPct val="0"/>
                </a:spcAft>
                <a:defRPr/>
              </a:pPr>
              <a:t>‹#›</a:t>
            </a:fld>
            <a:endParaRPr lang="en-US">
              <a:solidFill>
                <a:srgbClr val="000000"/>
              </a:solidFill>
              <a:ea typeface="ＭＳ Ｐゴシック" pitchFamily="96" charset="-128"/>
            </a:endParaRPr>
          </a:p>
        </p:txBody>
      </p:sp>
    </p:spTree>
    <p:extLst>
      <p:ext uri="{BB962C8B-B14F-4D97-AF65-F5344CB8AC3E}">
        <p14:creationId xmlns:p14="http://schemas.microsoft.com/office/powerpoint/2010/main" val="330372195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defRPr>
      </a:lvl2pPr>
      <a:lvl3pPr algn="ctr" rtl="0" eaLnBrk="0" fontAlgn="base" hangingPunct="0">
        <a:spcBef>
          <a:spcPct val="0"/>
        </a:spcBef>
        <a:spcAft>
          <a:spcPct val="0"/>
        </a:spcAft>
        <a:defRPr sz="4400">
          <a:solidFill>
            <a:schemeClr val="accent2"/>
          </a:solidFill>
          <a:latin typeface="Arial" charset="0"/>
        </a:defRPr>
      </a:lvl3pPr>
      <a:lvl4pPr algn="ctr" rtl="0" eaLnBrk="0" fontAlgn="base" hangingPunct="0">
        <a:spcBef>
          <a:spcPct val="0"/>
        </a:spcBef>
        <a:spcAft>
          <a:spcPct val="0"/>
        </a:spcAft>
        <a:defRPr sz="4400">
          <a:solidFill>
            <a:schemeClr val="accent2"/>
          </a:solidFill>
          <a:latin typeface="Arial" charset="0"/>
        </a:defRPr>
      </a:lvl4pPr>
      <a:lvl5pPr algn="ctr" rtl="0" eaLnBrk="0" fontAlgn="base" hangingPunct="0">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mn-ea"/>
          <a:cs typeface="+mn-cs"/>
        </a:defRPr>
      </a:lvl1pPr>
      <a:lvl2pPr marL="742950" indent="-285750" algn="l" rtl="0" eaLnBrk="0" fontAlgn="base" hangingPunct="0">
        <a:spcBef>
          <a:spcPct val="20000"/>
        </a:spcBef>
        <a:spcAft>
          <a:spcPct val="0"/>
        </a:spcAft>
        <a:buChar char="–"/>
        <a:defRPr sz="2800">
          <a:solidFill>
            <a:schemeClr val="accent2"/>
          </a:solidFill>
          <a:latin typeface="+mn-lt"/>
        </a:defRPr>
      </a:lvl2pPr>
      <a:lvl3pPr marL="1143000" indent="-228600" algn="l" rtl="0" eaLnBrk="0" fontAlgn="base" hangingPunct="0">
        <a:spcBef>
          <a:spcPct val="20000"/>
        </a:spcBef>
        <a:spcAft>
          <a:spcPct val="0"/>
        </a:spcAft>
        <a:buChar char="•"/>
        <a:defRPr sz="2400">
          <a:solidFill>
            <a:schemeClr val="accent2"/>
          </a:solidFill>
          <a:latin typeface="+mn-lt"/>
        </a:defRPr>
      </a:lvl3pPr>
      <a:lvl4pPr marL="1600200" indent="-228600" algn="l" rtl="0" eaLnBrk="0" fontAlgn="base" hangingPunct="0">
        <a:spcBef>
          <a:spcPct val="20000"/>
        </a:spcBef>
        <a:spcAft>
          <a:spcPct val="0"/>
        </a:spcAft>
        <a:buChar char="–"/>
        <a:defRPr sz="2000">
          <a:solidFill>
            <a:schemeClr val="accent2"/>
          </a:solidFill>
          <a:latin typeface="+mn-lt"/>
        </a:defRPr>
      </a:lvl4pPr>
      <a:lvl5pPr marL="2057400" indent="-228600" algn="l" rtl="0" eaLnBrk="0" fontAlgn="base" hangingPunct="0">
        <a:spcBef>
          <a:spcPct val="20000"/>
        </a:spcBef>
        <a:spcAft>
          <a:spcPct val="0"/>
        </a:spcAft>
        <a:buChar char="»"/>
        <a:defRPr sz="2000">
          <a:solidFill>
            <a:schemeClr val="accent2"/>
          </a:solidFill>
          <a:latin typeface="+mn-lt"/>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00000">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6578434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00000">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7084544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solidFill>
                  <a:srgbClr val="000000">
                    <a:shade val="90000"/>
                  </a:srgbClr>
                </a:solidFill>
              </a:rPr>
              <a:pPr/>
              <a:t>5/2/2019</a:t>
            </a:fld>
            <a:endParaRPr lang="en-US">
              <a:solidFill>
                <a:srgbClr val="000000">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00000">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00000">
                    <a:shade val="90000"/>
                  </a:srgbClr>
                </a:solidFill>
              </a:rPr>
              <a:pPr/>
              <a:t>‹#›</a:t>
            </a:fld>
            <a:endParaRPr lang="en-US">
              <a:solidFill>
                <a:srgbClr val="000000">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405370997"/>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AD347D-5ACD-4C99-B74B-A9C85AD731AF}" type="datetimeFigureOut">
              <a:rPr lang="en-US" smtClean="0">
                <a:solidFill>
                  <a:prstClr val="black">
                    <a:tint val="75000"/>
                  </a:prstClr>
                </a:solidFill>
              </a:rPr>
              <a:pPr defTabSz="457200"/>
              <a:t>5/2/2019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02111984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6707040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8.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6" y="0"/>
            <a:ext cx="9150927" cy="3581400"/>
          </a:xfrm>
          <a:solidFill>
            <a:srgbClr val="0070C0"/>
          </a:solidFill>
        </p:spPr>
        <p:style>
          <a:lnRef idx="0">
            <a:schemeClr val="accent5"/>
          </a:lnRef>
          <a:fillRef idx="3">
            <a:schemeClr val="accent5"/>
          </a:fillRef>
          <a:effectRef idx="3">
            <a:schemeClr val="accent5"/>
          </a:effectRef>
          <a:fontRef idx="minor">
            <a:schemeClr val="lt1"/>
          </a:fontRef>
        </p:style>
        <p:txBody>
          <a:bodyPr>
            <a:noAutofit/>
          </a:bodyPr>
          <a:lstStyle/>
          <a:p>
            <a:b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br>
            <a: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t>B</a:t>
            </a: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OARD FOR </a:t>
            </a:r>
            <a: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t>R</a:t>
            </a: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ESEARCH </a:t>
            </a:r>
            <a: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t>E</a:t>
            </a: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DUCATION</a:t>
            </a:r>
            <a:b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br>
            <a: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t>A</a:t>
            </a: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ND </a:t>
            </a:r>
            <a:r>
              <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rPr>
              <a:t>D</a:t>
            </a: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EVELOPMENT </a:t>
            </a:r>
            <a:b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br>
            <a:r>
              <a:rPr lang="en-US" sz="3200" b="1" dirty="0">
                <a:ln w="18415" cmpd="sng">
                  <a:solidFill>
                    <a:srgbClr val="FFFFFF"/>
                  </a:solidFill>
                  <a:prstDash val="solid"/>
                </a:ln>
                <a:solidFill>
                  <a:schemeClr val="bg1"/>
                </a:solidFill>
                <a:effectLst>
                  <a:outerShdw blurRad="63500" dir="3600000" algn="tl" rotWithShape="0">
                    <a:srgbClr val="000000">
                      <a:alpha val="70000"/>
                    </a:srgbClr>
                  </a:outerShdw>
                </a:effectLst>
              </a:rPr>
              <a:t>(BREAD</a:t>
            </a:r>
            <a:r>
              <a:rPr lang="en-US" sz="3200" dirty="0">
                <a:ln w="18415" cmpd="sng">
                  <a:solidFill>
                    <a:srgbClr val="FFFFFF"/>
                  </a:solidFill>
                  <a:prstDash val="solid"/>
                </a:ln>
                <a:solidFill>
                  <a:schemeClr val="bg1"/>
                </a:solidFill>
                <a:effectLst>
                  <a:outerShdw blurRad="63500" dir="3600000" algn="tl" rotWithShape="0">
                    <a:srgbClr val="000000">
                      <a:alpha val="70000"/>
                    </a:srgbClr>
                  </a:outerShdw>
                </a:effectLst>
              </a:rPr>
              <a:t>)</a:t>
            </a:r>
            <a:br>
              <a:rPr lang="en-US" sz="3200" dirty="0">
                <a:ln w="18415" cmpd="sng">
                  <a:solidFill>
                    <a:srgbClr val="FFFFFF"/>
                  </a:solidFill>
                  <a:prstDash val="solid"/>
                </a:ln>
                <a:solidFill>
                  <a:schemeClr val="bg1"/>
                </a:solidFill>
                <a:effectLst>
                  <a:outerShdw blurRad="63500" dir="3600000" algn="tl" rotWithShape="0">
                    <a:srgbClr val="000000">
                      <a:alpha val="70000"/>
                    </a:srgbClr>
                  </a:outerShdw>
                </a:effectLst>
              </a:rPr>
            </a:br>
            <a:r>
              <a:rPr lang="en-US" sz="2400" dirty="0">
                <a:ln w="18415" cmpd="sng">
                  <a:solidFill>
                    <a:srgbClr val="FFFFFF"/>
                  </a:solidFill>
                  <a:prstDash val="solid"/>
                </a:ln>
                <a:solidFill>
                  <a:schemeClr val="bg1"/>
                </a:solidFill>
                <a:effectLst>
                  <a:outerShdw blurRad="63500" dir="3600000" algn="tl" rotWithShape="0">
                    <a:srgbClr val="000000">
                      <a:alpha val="70000"/>
                    </a:srgbClr>
                  </a:outerShdw>
                </a:effectLst>
              </a:rPr>
              <a:t>A – 262, Sector – 19, Noida, U P, India - 201301</a:t>
            </a:r>
            <a:br>
              <a:rPr lang="en-US" sz="2400" dirty="0">
                <a:ln w="18415" cmpd="sng">
                  <a:solidFill>
                    <a:srgbClr val="FFFFFF"/>
                  </a:solidFill>
                  <a:prstDash val="solid"/>
                </a:ln>
                <a:solidFill>
                  <a:schemeClr val="bg1"/>
                </a:solidFill>
                <a:effectLst>
                  <a:outerShdw blurRad="63500" dir="3600000" algn="tl" rotWithShape="0">
                    <a:srgbClr val="000000">
                      <a:alpha val="70000"/>
                    </a:srgbClr>
                  </a:outerShdw>
                </a:effectLst>
              </a:rPr>
            </a:br>
            <a:br>
              <a:rPr lang="en-US" sz="2400" dirty="0">
                <a:ln w="18415" cmpd="sng">
                  <a:solidFill>
                    <a:srgbClr val="FFFFFF"/>
                  </a:solidFill>
                  <a:prstDash val="solid"/>
                </a:ln>
                <a:solidFill>
                  <a:schemeClr val="bg1"/>
                </a:solidFill>
                <a:effectLst>
                  <a:outerShdw blurRad="63500" dir="3600000" algn="tl" rotWithShape="0">
                    <a:srgbClr val="000000">
                      <a:alpha val="70000"/>
                    </a:srgbClr>
                  </a:outerShdw>
                </a:effectLst>
              </a:rPr>
            </a:br>
            <a:endParaRPr lang="en-US" sz="5400" b="1"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pic>
        <p:nvPicPr>
          <p:cNvPr id="3" name="Picture 3" descr="C:\Users\BREAD\Dropbox\1 TAJAN GEORGE\6 BREAD\2 logo\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3" y="3733800"/>
            <a:ext cx="3129455" cy="264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883725"/>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p:val>
                                            <p:fltVal val="0"/>
                                          </p:val>
                                        </p:tav>
                                        <p:tav tm="100000">
                                          <p:val>
                                            <p:strVal val="#ppt_w"/>
                                          </p:val>
                                        </p:tav>
                                      </p:tavLst>
                                    </p:anim>
                                    <p:anim calcmode="lin" valueType="num">
                                      <p:cBhvr>
                                        <p:cTn id="8" dur="5000" fill="hold"/>
                                        <p:tgtEl>
                                          <p:spTgt spid="2"/>
                                        </p:tgtEl>
                                        <p:attrNameLst>
                                          <p:attrName>ppt_h</p:attrName>
                                        </p:attrNameLst>
                                      </p:cBhvr>
                                      <p:tavLst>
                                        <p:tav tm="0">
                                          <p:val>
                                            <p:fltVal val="0"/>
                                          </p:val>
                                        </p:tav>
                                        <p:tav tm="100000">
                                          <p:val>
                                            <p:strVal val="#ppt_h"/>
                                          </p:val>
                                        </p:tav>
                                      </p:tavLst>
                                    </p:anim>
                                    <p:animEffect transition="in" filter="fade">
                                      <p:cBhvr>
                                        <p:cTn id="9" dur="5000"/>
                                        <p:tgtEl>
                                          <p:spTgt spid="2"/>
                                        </p:tgtEl>
                                      </p:cBhvr>
                                    </p:animEffect>
                                  </p:childTnLst>
                                </p:cTn>
                              </p:par>
                            </p:childTnLst>
                          </p:cTn>
                        </p:par>
                        <p:par>
                          <p:cTn id="10" fill="hold">
                            <p:stCondLst>
                              <p:cond delay="6000"/>
                            </p:stCondLst>
                            <p:childTnLst>
                              <p:par>
                                <p:cTn id="11" presetID="6"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3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143000"/>
          </a:xfr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4000" b="1" dirty="0">
                <a:latin typeface="Courier New" pitchFamily="49" charset="0"/>
                <a:cs typeface="Courier New" pitchFamily="49" charset="0"/>
              </a:rPr>
              <a:t>TYPE OF SCHOOLS/CENTERS</a:t>
            </a:r>
            <a:endParaRPr lang="en-IN" sz="4000" b="1" dirty="0">
              <a:latin typeface="Courier New" pitchFamily="49" charset="0"/>
              <a:cs typeface="Courier New" pitchFamily="49" charset="0"/>
            </a:endParaRPr>
          </a:p>
        </p:txBody>
      </p:sp>
      <p:sp>
        <p:nvSpPr>
          <p:cNvPr id="8" name="Title 1"/>
          <p:cNvSpPr txBox="1">
            <a:spLocks/>
          </p:cNvSpPr>
          <p:nvPr/>
        </p:nvSpPr>
        <p:spPr>
          <a:xfrm>
            <a:off x="3657600" y="1371600"/>
            <a:ext cx="5105400" cy="533399"/>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1800" b="1" dirty="0">
                <a:latin typeface="Courier New" pitchFamily="49" charset="0"/>
                <a:cs typeface="Courier New" pitchFamily="49" charset="0"/>
              </a:rPr>
              <a:t>TOTAL NO OF M.M CENTERS/SCHOOLS :67</a:t>
            </a:r>
          </a:p>
        </p:txBody>
      </p:sp>
      <p:graphicFrame>
        <p:nvGraphicFramePr>
          <p:cNvPr id="3" name="Chart 2"/>
          <p:cNvGraphicFramePr/>
          <p:nvPr>
            <p:extLst>
              <p:ext uri="{D42A27DB-BD31-4B8C-83A1-F6EECF244321}">
                <p14:modId xmlns:p14="http://schemas.microsoft.com/office/powerpoint/2010/main" val="3569818085"/>
              </p:ext>
            </p:extLst>
          </p:nvPr>
        </p:nvGraphicFramePr>
        <p:xfrm>
          <a:off x="802130" y="2209800"/>
          <a:ext cx="7732269" cy="4191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8913146"/>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Effect transition="in" filter="fade">
                                      <p:cBhvr>
                                        <p:cTn id="9" dur="4000"/>
                                        <p:tgtEl>
                                          <p:spTgt spid="7"/>
                                        </p:tgtEl>
                                      </p:cBhvr>
                                    </p:animEffect>
                                  </p:childTnLst>
                                </p:cTn>
                              </p:par>
                            </p:childTnLst>
                          </p:cTn>
                        </p:par>
                        <p:par>
                          <p:cTn id="10" fill="hold">
                            <p:stCondLst>
                              <p:cond delay="4500"/>
                            </p:stCondLst>
                            <p:childTnLst>
                              <p:par>
                                <p:cTn id="11" presetID="1"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style>
          <a:lnRef idx="1">
            <a:schemeClr val="accent5"/>
          </a:lnRef>
          <a:fillRef idx="2">
            <a:schemeClr val="accent5"/>
          </a:fillRef>
          <a:effectRef idx="1">
            <a:schemeClr val="accent5"/>
          </a:effectRef>
          <a:fontRef idx="minor">
            <a:schemeClr val="dk1"/>
          </a:fontRef>
        </p:style>
        <p:txBody>
          <a:bodyPr/>
          <a:lstStyle/>
          <a:p>
            <a:endParaRPr lang="en-IN" dirty="0"/>
          </a:p>
        </p:txBody>
      </p:sp>
      <p:sp>
        <p:nvSpPr>
          <p:cNvPr id="4" name="Title 1"/>
          <p:cNvSpPr txBox="1">
            <a:spLocks/>
          </p:cNvSpPr>
          <p:nvPr/>
        </p:nvSpPr>
        <p:spPr>
          <a:xfrm>
            <a:off x="0" y="9404"/>
            <a:ext cx="9144000" cy="1133595"/>
          </a:xfrm>
          <a:prstGeom prst="rect">
            <a:avLst/>
          </a:prstGeom>
          <a:solidFill>
            <a:srgbClr val="00B0F0"/>
          </a:solidFill>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dirty="0">
                <a:solidFill>
                  <a:srgbClr val="FFFF00"/>
                </a:solidFill>
                <a:latin typeface="Courier New" pitchFamily="49" charset="0"/>
                <a:cs typeface="Courier New" pitchFamily="49" charset="0"/>
              </a:rPr>
              <a:t>GENDER CLASSIFICATION</a:t>
            </a:r>
          </a:p>
        </p:txBody>
      </p:sp>
      <p:graphicFrame>
        <p:nvGraphicFramePr>
          <p:cNvPr id="8" name="Chart 7"/>
          <p:cNvGraphicFramePr/>
          <p:nvPr>
            <p:extLst>
              <p:ext uri="{D42A27DB-BD31-4B8C-83A1-F6EECF244321}">
                <p14:modId xmlns:p14="http://schemas.microsoft.com/office/powerpoint/2010/main" val="263481772"/>
              </p:ext>
            </p:extLst>
          </p:nvPr>
        </p:nvGraphicFramePr>
        <p:xfrm>
          <a:off x="0" y="1142999"/>
          <a:ext cx="9144000" cy="5715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1845137"/>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anim calcmode="lin" valueType="num">
                                      <p:cBhvr>
                                        <p:cTn id="8" dur="4000" fill="hold"/>
                                        <p:tgtEl>
                                          <p:spTgt spid="4"/>
                                        </p:tgtEl>
                                        <p:attrNameLst>
                                          <p:attrName>ppt_x</p:attrName>
                                        </p:attrNameLst>
                                      </p:cBhvr>
                                      <p:tavLst>
                                        <p:tav tm="0">
                                          <p:val>
                                            <p:strVal val="#ppt_x"/>
                                          </p:val>
                                        </p:tav>
                                        <p:tav tm="100000">
                                          <p:val>
                                            <p:strVal val="#ppt_x"/>
                                          </p:val>
                                        </p:tav>
                                      </p:tavLst>
                                    </p:anim>
                                    <p:anim calcmode="lin" valueType="num">
                                      <p:cBhvr>
                                        <p:cTn id="9" dur="4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40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3000" fill="hold"/>
                                        <p:tgtEl>
                                          <p:spTgt spid="8"/>
                                        </p:tgtEl>
                                        <p:attrNameLst>
                                          <p:attrName>ppt_w</p:attrName>
                                        </p:attrNameLst>
                                      </p:cBhvr>
                                      <p:tavLst>
                                        <p:tav tm="0">
                                          <p:val>
                                            <p:fltVal val="0"/>
                                          </p:val>
                                        </p:tav>
                                        <p:tav tm="100000">
                                          <p:val>
                                            <p:strVal val="#ppt_w"/>
                                          </p:val>
                                        </p:tav>
                                      </p:tavLst>
                                    </p:anim>
                                    <p:anim calcmode="lin" valueType="num">
                                      <p:cBhvr>
                                        <p:cTn id="14" dur="3000" fill="hold"/>
                                        <p:tgtEl>
                                          <p:spTgt spid="8"/>
                                        </p:tgtEl>
                                        <p:attrNameLst>
                                          <p:attrName>ppt_h</p:attrName>
                                        </p:attrNameLst>
                                      </p:cBhvr>
                                      <p:tavLst>
                                        <p:tav tm="0">
                                          <p:val>
                                            <p:fltVal val="0"/>
                                          </p:val>
                                        </p:tav>
                                        <p:tav tm="100000">
                                          <p:val>
                                            <p:strVal val="#ppt_h"/>
                                          </p:val>
                                        </p:tav>
                                      </p:tavLst>
                                    </p:anim>
                                    <p:animEffect transition="in" filter="fade">
                                      <p:cBhvr>
                                        <p:cTn id="15"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Graphic spid="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38200"/>
          </a:xfrm>
        </p:spPr>
        <p:txBody>
          <a:bodyPr>
            <a:normAutofit/>
          </a:bodyPr>
          <a:lstStyle/>
          <a:p>
            <a:pPr algn="ctr"/>
            <a:r>
              <a:rPr lang="en-US" sz="4400" b="1" dirty="0">
                <a:solidFill>
                  <a:schemeClr val="bg1"/>
                </a:solidFill>
              </a:rPr>
              <a:t>Category of Mary’s  Meals children</a:t>
            </a:r>
            <a:endParaRPr lang="en-IN" sz="44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9960875"/>
              </p:ext>
            </p:extLst>
          </p:nvPr>
        </p:nvGraphicFramePr>
        <p:xfrm>
          <a:off x="381000" y="1371600"/>
          <a:ext cx="82296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997CE65-E705-44DB-A5FC-FD71F3044DDB}"/>
              </a:ext>
            </a:extLst>
          </p:cNvPr>
          <p:cNvSpPr txBox="1"/>
          <p:nvPr/>
        </p:nvSpPr>
        <p:spPr>
          <a:xfrm>
            <a:off x="2895600" y="2667000"/>
            <a:ext cx="838200" cy="369332"/>
          </a:xfrm>
          <a:prstGeom prst="rect">
            <a:avLst/>
          </a:prstGeom>
          <a:noFill/>
        </p:spPr>
        <p:txBody>
          <a:bodyPr wrap="square" rtlCol="0">
            <a:spAutoFit/>
          </a:bodyPr>
          <a:lstStyle/>
          <a:p>
            <a:r>
              <a:rPr lang="en-US" dirty="0"/>
              <a:t>1271</a:t>
            </a:r>
            <a:endParaRPr lang="en-IN" dirty="0"/>
          </a:p>
        </p:txBody>
      </p:sp>
    </p:spTree>
    <p:extLst>
      <p:ext uri="{BB962C8B-B14F-4D97-AF65-F5344CB8AC3E}">
        <p14:creationId xmlns:p14="http://schemas.microsoft.com/office/powerpoint/2010/main" val="6611426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p:cTn id="7" dur="3750" fill="hold"/>
                                        <p:tgtEl>
                                          <p:spTgt spid="4">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3750" fill="hold"/>
                                        <p:tgtEl>
                                          <p:spTgt spid="4">
                                            <p:graphicEl>
                                              <a:chart seriesIdx="-3" categoryIdx="-3" bldStep="gridLegend"/>
                                            </p:graphicEl>
                                          </p:spTgt>
                                        </p:tgtEl>
                                        <p:attrNameLst>
                                          <p:attrName>ppt_h</p:attrName>
                                        </p:attrNameLst>
                                      </p:cBhvr>
                                      <p:tavLst>
                                        <p:tav tm="0">
                                          <p:val>
                                            <p:fltVal val="0"/>
                                          </p:val>
                                        </p:tav>
                                        <p:tav tm="100000">
                                          <p:val>
                                            <p:strVal val="#ppt_h"/>
                                          </p:val>
                                        </p:tav>
                                      </p:tavLst>
                                    </p:anim>
                                    <p:animEffect transition="in" filter="fade">
                                      <p:cBhvr>
                                        <p:cTn id="9" dur="3750"/>
                                        <p:tgtEl>
                                          <p:spTgt spid="4">
                                            <p:graphicEl>
                                              <a:chart seriesIdx="-3" categoryIdx="-3" bldStep="gridLegend"/>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chart seriesIdx="-4" categoryIdx="0" bldStep="category"/>
                                            </p:graphicEl>
                                          </p:spTgt>
                                        </p:tgtEl>
                                        <p:attrNameLst>
                                          <p:attrName>style.visibility</p:attrName>
                                        </p:attrNameLst>
                                      </p:cBhvr>
                                      <p:to>
                                        <p:strVal val="visible"/>
                                      </p:to>
                                    </p:set>
                                    <p:anim calcmode="lin" valueType="num">
                                      <p:cBhvr>
                                        <p:cTn id="14" dur="3750" fill="hold"/>
                                        <p:tgtEl>
                                          <p:spTgt spid="4">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5" dur="3750" fill="hold"/>
                                        <p:tgtEl>
                                          <p:spTgt spid="4">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6" dur="3750"/>
                                        <p:tgtEl>
                                          <p:spTgt spid="4">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 calcmode="lin" valueType="num">
                                      <p:cBhvr>
                                        <p:cTn id="21" dur="3750" fill="hold"/>
                                        <p:tgtEl>
                                          <p:spTgt spid="4">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22" dur="3750" fill="hold"/>
                                        <p:tgtEl>
                                          <p:spTgt spid="4">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23" dur="3750"/>
                                        <p:tgtEl>
                                          <p:spTgt spid="4">
                                            <p:graphicEl>
                                              <a:chart seriesIdx="-4" categoryIdx="1" bldStep="category"/>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chart seriesIdx="-4" categoryIdx="2" bldStep="category"/>
                                            </p:graphicEl>
                                          </p:spTgt>
                                        </p:tgtEl>
                                        <p:attrNameLst>
                                          <p:attrName>style.visibility</p:attrName>
                                        </p:attrNameLst>
                                      </p:cBhvr>
                                      <p:to>
                                        <p:strVal val="visible"/>
                                      </p:to>
                                    </p:set>
                                    <p:anim calcmode="lin" valueType="num">
                                      <p:cBhvr>
                                        <p:cTn id="28" dur="3750" fill="hold"/>
                                        <p:tgtEl>
                                          <p:spTgt spid="4">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29" dur="3750" fill="hold"/>
                                        <p:tgtEl>
                                          <p:spTgt spid="4">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30" dur="3750"/>
                                        <p:tgtEl>
                                          <p:spTgt spid="4">
                                            <p:graphicEl>
                                              <a:chart seriesIdx="-4" categoryIdx="2" bldStep="category"/>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chart seriesIdx="-4" categoryIdx="3" bldStep="category"/>
                                            </p:graphicEl>
                                          </p:spTgt>
                                        </p:tgtEl>
                                        <p:attrNameLst>
                                          <p:attrName>style.visibility</p:attrName>
                                        </p:attrNameLst>
                                      </p:cBhvr>
                                      <p:to>
                                        <p:strVal val="visible"/>
                                      </p:to>
                                    </p:set>
                                    <p:anim calcmode="lin" valueType="num">
                                      <p:cBhvr>
                                        <p:cTn id="35" dur="3750" fill="hold"/>
                                        <p:tgtEl>
                                          <p:spTgt spid="4">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36" dur="3750" fill="hold"/>
                                        <p:tgtEl>
                                          <p:spTgt spid="4">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37" dur="375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838200"/>
          </a:xfrm>
          <a:solidFill>
            <a:schemeClr val="tx2"/>
          </a:solidFill>
        </p:spPr>
        <p:txBody>
          <a:bodyPr>
            <a:normAutofit/>
          </a:bodyPr>
          <a:lstStyle/>
          <a:p>
            <a:pPr algn="ctr"/>
            <a:r>
              <a:rPr lang="en-IN" sz="4400" b="1" dirty="0">
                <a:solidFill>
                  <a:schemeClr val="bg1"/>
                </a:solidFill>
              </a:rPr>
              <a:t>Level Of Education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6870346"/>
              </p:ext>
            </p:extLst>
          </p:nvPr>
        </p:nvGraphicFramePr>
        <p:xfrm>
          <a:off x="381000" y="1371600"/>
          <a:ext cx="8229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09479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 calcmode="lin" valueType="num">
                                      <p:cBhvr>
                                        <p:cTn id="7" dur="3750" fill="hold"/>
                                        <p:tgtEl>
                                          <p:spTgt spid="4">
                                            <p:graphicEl>
                                              <a:chart seriesIdx="-3" categoryIdx="-3" bldStep="gridLegend"/>
                                            </p:graphicEl>
                                          </p:spTgt>
                                        </p:tgtEl>
                                        <p:attrNameLst>
                                          <p:attrName>ppt_w</p:attrName>
                                        </p:attrNameLst>
                                      </p:cBhvr>
                                      <p:tavLst>
                                        <p:tav tm="0">
                                          <p:val>
                                            <p:fltVal val="0"/>
                                          </p:val>
                                        </p:tav>
                                        <p:tav tm="100000">
                                          <p:val>
                                            <p:strVal val="#ppt_w"/>
                                          </p:val>
                                        </p:tav>
                                      </p:tavLst>
                                    </p:anim>
                                    <p:anim calcmode="lin" valueType="num">
                                      <p:cBhvr>
                                        <p:cTn id="8" dur="3750" fill="hold"/>
                                        <p:tgtEl>
                                          <p:spTgt spid="4">
                                            <p:graphicEl>
                                              <a:chart seriesIdx="-3" categoryIdx="-3" bldStep="gridLegend"/>
                                            </p:graphicEl>
                                          </p:spTgt>
                                        </p:tgtEl>
                                        <p:attrNameLst>
                                          <p:attrName>ppt_h</p:attrName>
                                        </p:attrNameLst>
                                      </p:cBhvr>
                                      <p:tavLst>
                                        <p:tav tm="0">
                                          <p:val>
                                            <p:fltVal val="0"/>
                                          </p:val>
                                        </p:tav>
                                        <p:tav tm="100000">
                                          <p:val>
                                            <p:strVal val="#ppt_h"/>
                                          </p:val>
                                        </p:tav>
                                      </p:tavLst>
                                    </p:anim>
                                    <p:animEffect transition="in" filter="fade">
                                      <p:cBhvr>
                                        <p:cTn id="9" dur="3750"/>
                                        <p:tgtEl>
                                          <p:spTgt spid="4">
                                            <p:graphicEl>
                                              <a:chart seriesIdx="-3" categoryIdx="-3" bldStep="gridLegend"/>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graphicEl>
                                              <a:chart seriesIdx="-4" categoryIdx="0" bldStep="category"/>
                                            </p:graphicEl>
                                          </p:spTgt>
                                        </p:tgtEl>
                                        <p:attrNameLst>
                                          <p:attrName>style.visibility</p:attrName>
                                        </p:attrNameLst>
                                      </p:cBhvr>
                                      <p:to>
                                        <p:strVal val="visible"/>
                                      </p:to>
                                    </p:set>
                                    <p:anim calcmode="lin" valueType="num">
                                      <p:cBhvr>
                                        <p:cTn id="14" dur="3750" fill="hold"/>
                                        <p:tgtEl>
                                          <p:spTgt spid="4">
                                            <p:graphicEl>
                                              <a:chart seriesIdx="-4" categoryIdx="0" bldStep="category"/>
                                            </p:graphicEl>
                                          </p:spTgt>
                                        </p:tgtEl>
                                        <p:attrNameLst>
                                          <p:attrName>ppt_w</p:attrName>
                                        </p:attrNameLst>
                                      </p:cBhvr>
                                      <p:tavLst>
                                        <p:tav tm="0">
                                          <p:val>
                                            <p:fltVal val="0"/>
                                          </p:val>
                                        </p:tav>
                                        <p:tav tm="100000">
                                          <p:val>
                                            <p:strVal val="#ppt_w"/>
                                          </p:val>
                                        </p:tav>
                                      </p:tavLst>
                                    </p:anim>
                                    <p:anim calcmode="lin" valueType="num">
                                      <p:cBhvr>
                                        <p:cTn id="15" dur="3750" fill="hold"/>
                                        <p:tgtEl>
                                          <p:spTgt spid="4">
                                            <p:graphicEl>
                                              <a:chart seriesIdx="-4" categoryIdx="0" bldStep="category"/>
                                            </p:graphicEl>
                                          </p:spTgt>
                                        </p:tgtEl>
                                        <p:attrNameLst>
                                          <p:attrName>ppt_h</p:attrName>
                                        </p:attrNameLst>
                                      </p:cBhvr>
                                      <p:tavLst>
                                        <p:tav tm="0">
                                          <p:val>
                                            <p:fltVal val="0"/>
                                          </p:val>
                                        </p:tav>
                                        <p:tav tm="100000">
                                          <p:val>
                                            <p:strVal val="#ppt_h"/>
                                          </p:val>
                                        </p:tav>
                                      </p:tavLst>
                                    </p:anim>
                                    <p:animEffect transition="in" filter="fade">
                                      <p:cBhvr>
                                        <p:cTn id="16" dur="3750"/>
                                        <p:tgtEl>
                                          <p:spTgt spid="4">
                                            <p:graphicEl>
                                              <a:chart seriesIdx="-4" categoryIdx="0" bldStep="category"/>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 calcmode="lin" valueType="num">
                                      <p:cBhvr>
                                        <p:cTn id="21" dur="3750" fill="hold"/>
                                        <p:tgtEl>
                                          <p:spTgt spid="4">
                                            <p:graphicEl>
                                              <a:chart seriesIdx="-4" categoryIdx="1" bldStep="category"/>
                                            </p:graphicEl>
                                          </p:spTgt>
                                        </p:tgtEl>
                                        <p:attrNameLst>
                                          <p:attrName>ppt_w</p:attrName>
                                        </p:attrNameLst>
                                      </p:cBhvr>
                                      <p:tavLst>
                                        <p:tav tm="0">
                                          <p:val>
                                            <p:fltVal val="0"/>
                                          </p:val>
                                        </p:tav>
                                        <p:tav tm="100000">
                                          <p:val>
                                            <p:strVal val="#ppt_w"/>
                                          </p:val>
                                        </p:tav>
                                      </p:tavLst>
                                    </p:anim>
                                    <p:anim calcmode="lin" valueType="num">
                                      <p:cBhvr>
                                        <p:cTn id="22" dur="3750" fill="hold"/>
                                        <p:tgtEl>
                                          <p:spTgt spid="4">
                                            <p:graphicEl>
                                              <a:chart seriesIdx="-4" categoryIdx="1" bldStep="category"/>
                                            </p:graphicEl>
                                          </p:spTgt>
                                        </p:tgtEl>
                                        <p:attrNameLst>
                                          <p:attrName>ppt_h</p:attrName>
                                        </p:attrNameLst>
                                      </p:cBhvr>
                                      <p:tavLst>
                                        <p:tav tm="0">
                                          <p:val>
                                            <p:fltVal val="0"/>
                                          </p:val>
                                        </p:tav>
                                        <p:tav tm="100000">
                                          <p:val>
                                            <p:strVal val="#ppt_h"/>
                                          </p:val>
                                        </p:tav>
                                      </p:tavLst>
                                    </p:anim>
                                    <p:animEffect transition="in" filter="fade">
                                      <p:cBhvr>
                                        <p:cTn id="23" dur="3750"/>
                                        <p:tgtEl>
                                          <p:spTgt spid="4">
                                            <p:graphicEl>
                                              <a:chart seriesIdx="-4" categoryIdx="1" bldStep="category"/>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graphicEl>
                                              <a:chart seriesIdx="-4" categoryIdx="2" bldStep="category"/>
                                            </p:graphicEl>
                                          </p:spTgt>
                                        </p:tgtEl>
                                        <p:attrNameLst>
                                          <p:attrName>style.visibility</p:attrName>
                                        </p:attrNameLst>
                                      </p:cBhvr>
                                      <p:to>
                                        <p:strVal val="visible"/>
                                      </p:to>
                                    </p:set>
                                    <p:anim calcmode="lin" valueType="num">
                                      <p:cBhvr>
                                        <p:cTn id="28" dur="3750" fill="hold"/>
                                        <p:tgtEl>
                                          <p:spTgt spid="4">
                                            <p:graphicEl>
                                              <a:chart seriesIdx="-4" categoryIdx="2" bldStep="category"/>
                                            </p:graphicEl>
                                          </p:spTgt>
                                        </p:tgtEl>
                                        <p:attrNameLst>
                                          <p:attrName>ppt_w</p:attrName>
                                        </p:attrNameLst>
                                      </p:cBhvr>
                                      <p:tavLst>
                                        <p:tav tm="0">
                                          <p:val>
                                            <p:fltVal val="0"/>
                                          </p:val>
                                        </p:tav>
                                        <p:tav tm="100000">
                                          <p:val>
                                            <p:strVal val="#ppt_w"/>
                                          </p:val>
                                        </p:tav>
                                      </p:tavLst>
                                    </p:anim>
                                    <p:anim calcmode="lin" valueType="num">
                                      <p:cBhvr>
                                        <p:cTn id="29" dur="3750" fill="hold"/>
                                        <p:tgtEl>
                                          <p:spTgt spid="4">
                                            <p:graphicEl>
                                              <a:chart seriesIdx="-4" categoryIdx="2" bldStep="category"/>
                                            </p:graphicEl>
                                          </p:spTgt>
                                        </p:tgtEl>
                                        <p:attrNameLst>
                                          <p:attrName>ppt_h</p:attrName>
                                        </p:attrNameLst>
                                      </p:cBhvr>
                                      <p:tavLst>
                                        <p:tav tm="0">
                                          <p:val>
                                            <p:fltVal val="0"/>
                                          </p:val>
                                        </p:tav>
                                        <p:tav tm="100000">
                                          <p:val>
                                            <p:strVal val="#ppt_h"/>
                                          </p:val>
                                        </p:tav>
                                      </p:tavLst>
                                    </p:anim>
                                    <p:animEffect transition="in" filter="fade">
                                      <p:cBhvr>
                                        <p:cTn id="30" dur="3750"/>
                                        <p:tgtEl>
                                          <p:spTgt spid="4">
                                            <p:graphicEl>
                                              <a:chart seriesIdx="-4" categoryIdx="2" bldStep="category"/>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graphicEl>
                                              <a:chart seriesIdx="-4" categoryIdx="3" bldStep="category"/>
                                            </p:graphicEl>
                                          </p:spTgt>
                                        </p:tgtEl>
                                        <p:attrNameLst>
                                          <p:attrName>style.visibility</p:attrName>
                                        </p:attrNameLst>
                                      </p:cBhvr>
                                      <p:to>
                                        <p:strVal val="visible"/>
                                      </p:to>
                                    </p:set>
                                    <p:anim calcmode="lin" valueType="num">
                                      <p:cBhvr>
                                        <p:cTn id="35" dur="3750" fill="hold"/>
                                        <p:tgtEl>
                                          <p:spTgt spid="4">
                                            <p:graphicEl>
                                              <a:chart seriesIdx="-4" categoryIdx="3" bldStep="category"/>
                                            </p:graphicEl>
                                          </p:spTgt>
                                        </p:tgtEl>
                                        <p:attrNameLst>
                                          <p:attrName>ppt_w</p:attrName>
                                        </p:attrNameLst>
                                      </p:cBhvr>
                                      <p:tavLst>
                                        <p:tav tm="0">
                                          <p:val>
                                            <p:fltVal val="0"/>
                                          </p:val>
                                        </p:tav>
                                        <p:tav tm="100000">
                                          <p:val>
                                            <p:strVal val="#ppt_w"/>
                                          </p:val>
                                        </p:tav>
                                      </p:tavLst>
                                    </p:anim>
                                    <p:anim calcmode="lin" valueType="num">
                                      <p:cBhvr>
                                        <p:cTn id="36" dur="3750" fill="hold"/>
                                        <p:tgtEl>
                                          <p:spTgt spid="4">
                                            <p:graphicEl>
                                              <a:chart seriesIdx="-4" categoryIdx="3" bldStep="category"/>
                                            </p:graphicEl>
                                          </p:spTgt>
                                        </p:tgtEl>
                                        <p:attrNameLst>
                                          <p:attrName>ppt_h</p:attrName>
                                        </p:attrNameLst>
                                      </p:cBhvr>
                                      <p:tavLst>
                                        <p:tav tm="0">
                                          <p:val>
                                            <p:fltVal val="0"/>
                                          </p:val>
                                        </p:tav>
                                        <p:tav tm="100000">
                                          <p:val>
                                            <p:strVal val="#ppt_h"/>
                                          </p:val>
                                        </p:tav>
                                      </p:tavLst>
                                    </p:anim>
                                    <p:animEffect transition="in" filter="fade">
                                      <p:cBhvr>
                                        <p:cTn id="37" dur="3750"/>
                                        <p:tgtEl>
                                          <p:spTgt spid="4">
                                            <p:graphicEl>
                                              <a:chart seriesIdx="-4" categoryIdx="3"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
                                            <p:graphicEl>
                                              <a:chart seriesIdx="-4" categoryIdx="4" bldStep="category"/>
                                            </p:graphicEl>
                                          </p:spTgt>
                                        </p:tgtEl>
                                        <p:attrNameLst>
                                          <p:attrName>style.visibility</p:attrName>
                                        </p:attrNameLst>
                                      </p:cBhvr>
                                      <p:to>
                                        <p:strVal val="visible"/>
                                      </p:to>
                                    </p:set>
                                    <p:anim calcmode="lin" valueType="num">
                                      <p:cBhvr>
                                        <p:cTn id="42" dur="3750" fill="hold"/>
                                        <p:tgtEl>
                                          <p:spTgt spid="4">
                                            <p:graphicEl>
                                              <a:chart seriesIdx="-4" categoryIdx="4" bldStep="category"/>
                                            </p:graphicEl>
                                          </p:spTgt>
                                        </p:tgtEl>
                                        <p:attrNameLst>
                                          <p:attrName>ppt_w</p:attrName>
                                        </p:attrNameLst>
                                      </p:cBhvr>
                                      <p:tavLst>
                                        <p:tav tm="0">
                                          <p:val>
                                            <p:fltVal val="0"/>
                                          </p:val>
                                        </p:tav>
                                        <p:tav tm="100000">
                                          <p:val>
                                            <p:strVal val="#ppt_w"/>
                                          </p:val>
                                        </p:tav>
                                      </p:tavLst>
                                    </p:anim>
                                    <p:anim calcmode="lin" valueType="num">
                                      <p:cBhvr>
                                        <p:cTn id="43" dur="3750" fill="hold"/>
                                        <p:tgtEl>
                                          <p:spTgt spid="4">
                                            <p:graphicEl>
                                              <a:chart seriesIdx="-4" categoryIdx="4" bldStep="category"/>
                                            </p:graphicEl>
                                          </p:spTgt>
                                        </p:tgtEl>
                                        <p:attrNameLst>
                                          <p:attrName>ppt_h</p:attrName>
                                        </p:attrNameLst>
                                      </p:cBhvr>
                                      <p:tavLst>
                                        <p:tav tm="0">
                                          <p:val>
                                            <p:fltVal val="0"/>
                                          </p:val>
                                        </p:tav>
                                        <p:tav tm="100000">
                                          <p:val>
                                            <p:strVal val="#ppt_h"/>
                                          </p:val>
                                        </p:tav>
                                      </p:tavLst>
                                    </p:anim>
                                    <p:animEffect transition="in" filter="fade">
                                      <p:cBhvr>
                                        <p:cTn id="44" dur="3750"/>
                                        <p:tgtEl>
                                          <p:spTgt spid="4">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 name="Title 1"/>
          <p:cNvSpPr txBox="1">
            <a:spLocks noGrp="1"/>
          </p:cNvSpPr>
          <p:nvPr>
            <p:ph type="title"/>
          </p:nvPr>
        </p:nvSpPr>
        <p:spPr>
          <a:xfrm>
            <a:off x="457200" y="457200"/>
            <a:ext cx="8077200" cy="838200"/>
          </a:xfrm>
          <a:prstGeom prst="rect">
            <a:avLst/>
          </a:prstGeom>
          <a:solidFill>
            <a:schemeClr val="tx1"/>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b="1" dirty="0">
                <a:solidFill>
                  <a:schemeClr val="bg1"/>
                </a:solidFill>
                <a:latin typeface="Courier New" pitchFamily="49" charset="0"/>
                <a:cs typeface="Courier New" pitchFamily="49" charset="0"/>
              </a:rPr>
              <a:t>Why feeding :</a:t>
            </a:r>
            <a:endParaRPr lang="en-IN" sz="4000" dirty="0">
              <a:solidFill>
                <a:schemeClr val="bg1"/>
              </a:solidFill>
              <a:latin typeface="Courier New" pitchFamily="49" charset="0"/>
              <a:cs typeface="Courier New" pitchFamily="49" charset="0"/>
            </a:endParaRPr>
          </a:p>
        </p:txBody>
      </p:sp>
      <p:sp>
        <p:nvSpPr>
          <p:cNvPr id="6" name="Content Placeholder 5"/>
          <p:cNvSpPr>
            <a:spLocks noGrp="1"/>
          </p:cNvSpPr>
          <p:nvPr>
            <p:ph sz="half" idx="2"/>
          </p:nvPr>
        </p:nvSpPr>
        <p:spPr>
          <a:xfrm>
            <a:off x="5486400" y="1600200"/>
            <a:ext cx="3733800" cy="5029200"/>
          </a:xfrm>
        </p:spPr>
        <p:txBody>
          <a:bodyPr>
            <a:normAutofit fontScale="92500" lnSpcReduction="10000"/>
          </a:bodyPr>
          <a:lstStyle/>
          <a:p>
            <a:pPr marL="0" indent="0" algn="ctr">
              <a:buNone/>
            </a:pPr>
            <a:r>
              <a:rPr lang="en-US" sz="3600" b="1" dirty="0">
                <a:solidFill>
                  <a:schemeClr val="bg1"/>
                </a:solidFill>
                <a:latin typeface="Courier New" pitchFamily="49" charset="0"/>
                <a:cs typeface="Courier New" pitchFamily="49" charset="0"/>
              </a:rPr>
              <a:t>WE BELIEVE</a:t>
            </a:r>
            <a:br>
              <a:rPr lang="en-US" sz="4400" b="1" dirty="0">
                <a:solidFill>
                  <a:schemeClr val="bg1"/>
                </a:solidFill>
              </a:rPr>
            </a:br>
            <a:br>
              <a:rPr lang="en-US" sz="6000" dirty="0">
                <a:solidFill>
                  <a:schemeClr val="bg1"/>
                </a:solidFill>
              </a:rPr>
            </a:br>
            <a:r>
              <a:rPr lang="en-US" b="1" dirty="0">
                <a:solidFill>
                  <a:schemeClr val="bg1"/>
                </a:solidFill>
                <a:latin typeface="Courier New" pitchFamily="49" charset="0"/>
                <a:cs typeface="Courier New" pitchFamily="49" charset="0"/>
              </a:rPr>
              <a:t>1. Food &amp; Education is  key to development and alleviation of poverty.</a:t>
            </a:r>
            <a:br>
              <a:rPr lang="en-US" b="1" dirty="0">
                <a:solidFill>
                  <a:schemeClr val="bg1"/>
                </a:solidFill>
                <a:latin typeface="Courier New" pitchFamily="49" charset="0"/>
                <a:cs typeface="Courier New" pitchFamily="49" charset="0"/>
              </a:rPr>
            </a:br>
            <a:br>
              <a:rPr lang="en-US" b="1" dirty="0">
                <a:solidFill>
                  <a:schemeClr val="bg1"/>
                </a:solidFill>
                <a:latin typeface="Courier New" pitchFamily="49" charset="0"/>
                <a:cs typeface="Courier New" pitchFamily="49" charset="0"/>
              </a:rPr>
            </a:br>
            <a:r>
              <a:rPr lang="en-US" b="1" dirty="0">
                <a:solidFill>
                  <a:schemeClr val="bg1"/>
                </a:solidFill>
                <a:latin typeface="Courier New" pitchFamily="49" charset="0"/>
                <a:cs typeface="Courier New" pitchFamily="49" charset="0"/>
              </a:rPr>
              <a:t>2. Food, serves as an incentive to the hungry children to come to the classroom</a:t>
            </a:r>
            <a:endParaRPr lang="en-IN" dirty="0">
              <a:solidFill>
                <a:schemeClr val="bg1"/>
              </a:solidFill>
            </a:endParaRPr>
          </a:p>
        </p:txBody>
      </p:sp>
      <p:pic>
        <p:nvPicPr>
          <p:cNvPr id="3" name="Content Placeholder 2" descr="A group of people around each other&#10;&#10;Description generated with very high confidence">
            <a:extLst>
              <a:ext uri="{FF2B5EF4-FFF2-40B4-BE49-F238E27FC236}">
                <a16:creationId xmlns:a16="http://schemas.microsoft.com/office/drawing/2014/main" id="{511D3627-6B8A-4474-9F8C-41975D12DE53}"/>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6200" y="1981200"/>
            <a:ext cx="5482829" cy="3655219"/>
          </a:xfrm>
        </p:spPr>
      </p:pic>
    </p:spTree>
    <p:extLst>
      <p:ext uri="{BB962C8B-B14F-4D97-AF65-F5344CB8AC3E}">
        <p14:creationId xmlns:p14="http://schemas.microsoft.com/office/powerpoint/2010/main" val="2970433878"/>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crowd&#10;&#10;Description generated with very high confidence">
            <a:extLst>
              <a:ext uri="{FF2B5EF4-FFF2-40B4-BE49-F238E27FC236}">
                <a16:creationId xmlns:a16="http://schemas.microsoft.com/office/drawing/2014/main" id="{67E45B8A-1AF7-46DF-ABBE-6C326D9F8D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268" b="16179"/>
          <a:stretch/>
        </p:blipFill>
        <p:spPr>
          <a:xfrm>
            <a:off x="4561662" y="0"/>
            <a:ext cx="4648200" cy="3511842"/>
          </a:xfrm>
          <a:prstGeom prst="rect">
            <a:avLst/>
          </a:prstGeom>
        </p:spPr>
      </p:pic>
      <p:pic>
        <p:nvPicPr>
          <p:cNvPr id="7" name="Content Placeholder 5" descr="A group of people in a room&#10;&#10;Description generated with very high confidence">
            <a:extLst>
              <a:ext uri="{FF2B5EF4-FFF2-40B4-BE49-F238E27FC236}">
                <a16:creationId xmlns:a16="http://schemas.microsoft.com/office/drawing/2014/main" id="{B4F793BE-4A93-4B9D-BFB9-B081DB0A37D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0" y="0"/>
            <a:ext cx="4568429" cy="3045619"/>
          </a:xfrm>
        </p:spPr>
      </p:pic>
      <p:pic>
        <p:nvPicPr>
          <p:cNvPr id="5" name="Picture 4" descr="A group of people sitting at a table with food&#10;&#10;Description generated with very high confidence">
            <a:extLst>
              <a:ext uri="{FF2B5EF4-FFF2-40B4-BE49-F238E27FC236}">
                <a16:creationId xmlns:a16="http://schemas.microsoft.com/office/drawing/2014/main" id="{E8EBE6DC-CCDD-4EAB-A307-D27A2ABAB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4458" y="2752531"/>
            <a:ext cx="6139542" cy="4093028"/>
          </a:xfrm>
          <a:prstGeom prst="rect">
            <a:avLst/>
          </a:prstGeom>
        </p:spPr>
      </p:pic>
      <p:pic>
        <p:nvPicPr>
          <p:cNvPr id="6" name="Picture 5" descr="A group of people sitting at a table eating food&#10;&#10;Description generated with very high confidence">
            <a:extLst>
              <a:ext uri="{FF2B5EF4-FFF2-40B4-BE49-F238E27FC236}">
                <a16:creationId xmlns:a16="http://schemas.microsoft.com/office/drawing/2014/main" id="{515B1442-F0C0-499F-95E3-EEEC33C81D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00119"/>
            <a:ext cx="4057881" cy="4057881"/>
          </a:xfrm>
          <a:prstGeom prst="rect">
            <a:avLst/>
          </a:prstGeom>
        </p:spPr>
      </p:pic>
    </p:spTree>
    <p:extLst>
      <p:ext uri="{BB962C8B-B14F-4D97-AF65-F5344CB8AC3E}">
        <p14:creationId xmlns:p14="http://schemas.microsoft.com/office/powerpoint/2010/main" val="2062383911"/>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8229600" cy="813183"/>
          </a:xfrm>
        </p:spPr>
        <p:txBody>
          <a:bodyPr>
            <a:noAutofit/>
          </a:bodyPr>
          <a:lstStyle/>
          <a:p>
            <a:r>
              <a:rPr lang="en-US" sz="4800" b="1" dirty="0">
                <a:solidFill>
                  <a:schemeClr val="bg1"/>
                </a:solidFill>
              </a:rPr>
              <a:t>Fruits of mary’s meals</a:t>
            </a:r>
            <a:endParaRPr lang="en-IN" sz="4800" b="1" dirty="0">
              <a:solidFill>
                <a:schemeClr val="bg1"/>
              </a:solidFill>
            </a:endParaRPr>
          </a:p>
        </p:txBody>
      </p:sp>
      <p:sp>
        <p:nvSpPr>
          <p:cNvPr id="3" name="Content Placeholder 2"/>
          <p:cNvSpPr>
            <a:spLocks noGrp="1"/>
          </p:cNvSpPr>
          <p:nvPr>
            <p:ph idx="1"/>
          </p:nvPr>
        </p:nvSpPr>
        <p:spPr>
          <a:xfrm>
            <a:off x="457200" y="1150886"/>
            <a:ext cx="8229600" cy="5391807"/>
          </a:xfrm>
        </p:spPr>
        <p:txBody>
          <a:bodyPr>
            <a:normAutofit lnSpcReduction="10000"/>
          </a:bodyPr>
          <a:lstStyle/>
          <a:p>
            <a:r>
              <a:rPr lang="en-US" b="1" dirty="0">
                <a:solidFill>
                  <a:schemeClr val="bg1"/>
                </a:solidFill>
              </a:rPr>
              <a:t>Nutritious food for the poor children</a:t>
            </a:r>
          </a:p>
          <a:p>
            <a:r>
              <a:rPr lang="en-US" b="1" dirty="0">
                <a:solidFill>
                  <a:schemeClr val="bg1"/>
                </a:solidFill>
              </a:rPr>
              <a:t>Improvement in health status</a:t>
            </a:r>
          </a:p>
          <a:p>
            <a:r>
              <a:rPr lang="en-US" b="1" dirty="0">
                <a:solidFill>
                  <a:schemeClr val="bg1"/>
                </a:solidFill>
              </a:rPr>
              <a:t>Children re- discover their childhood</a:t>
            </a:r>
          </a:p>
          <a:p>
            <a:r>
              <a:rPr lang="en-US" b="1" dirty="0">
                <a:solidFill>
                  <a:schemeClr val="bg1"/>
                </a:solidFill>
              </a:rPr>
              <a:t>Community participation</a:t>
            </a:r>
          </a:p>
          <a:p>
            <a:r>
              <a:rPr lang="en-US" b="1" dirty="0">
                <a:solidFill>
                  <a:schemeClr val="bg1"/>
                </a:solidFill>
              </a:rPr>
              <a:t>Gender discrimination is reduced</a:t>
            </a:r>
          </a:p>
          <a:p>
            <a:r>
              <a:rPr lang="en-US" b="1" dirty="0">
                <a:solidFill>
                  <a:schemeClr val="bg1"/>
                </a:solidFill>
              </a:rPr>
              <a:t>Child labour reduced</a:t>
            </a:r>
          </a:p>
          <a:p>
            <a:r>
              <a:rPr lang="en-US" b="1" dirty="0">
                <a:solidFill>
                  <a:schemeClr val="bg1"/>
                </a:solidFill>
              </a:rPr>
              <a:t>Improvement in educational conditions</a:t>
            </a:r>
          </a:p>
          <a:p>
            <a:r>
              <a:rPr lang="en-US" b="1" dirty="0">
                <a:solidFill>
                  <a:schemeClr val="bg1"/>
                </a:solidFill>
              </a:rPr>
              <a:t>Education among girl children is promoted</a:t>
            </a:r>
          </a:p>
          <a:p>
            <a:r>
              <a:rPr lang="en-US" b="1" dirty="0">
                <a:solidFill>
                  <a:schemeClr val="bg1"/>
                </a:solidFill>
              </a:rPr>
              <a:t>Caste imbalance reduced as children eat together</a:t>
            </a:r>
          </a:p>
          <a:p>
            <a:pPr marL="0" indent="0">
              <a:buNone/>
            </a:pPr>
            <a:endParaRPr lang="en-US" dirty="0"/>
          </a:p>
          <a:p>
            <a:endParaRPr lang="en-US" dirty="0"/>
          </a:p>
          <a:p>
            <a:endParaRPr lang="en-US" dirty="0"/>
          </a:p>
          <a:p>
            <a:endParaRPr lang="en-IN" dirty="0"/>
          </a:p>
        </p:txBody>
      </p:sp>
    </p:spTree>
    <p:extLst>
      <p:ext uri="{BB962C8B-B14F-4D97-AF65-F5344CB8AC3E}">
        <p14:creationId xmlns:p14="http://schemas.microsoft.com/office/powerpoint/2010/main" val="4033339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READ\Desktop\mother_definition_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27709"/>
            <a:ext cx="9183755"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860431"/>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648202" y="0"/>
            <a:ext cx="4495798"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endParaRPr lang="en-US"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pPr algn="r"/>
            <a:r>
              <a:rPr lang="en-US" sz="3100" b="1" dirty="0">
                <a:latin typeface="Courier New" pitchFamily="49" charset="0"/>
                <a:cs typeface="Courier New" pitchFamily="49" charset="0"/>
              </a:rPr>
              <a:t>Mother’s Care reaches out to the disadvantaged students by way of individual educational sponsorship to  ensure quality education up to college level</a:t>
            </a:r>
            <a:r>
              <a:rPr lang="en-US" sz="2300" b="1" dirty="0">
                <a:latin typeface="Courier New" pitchFamily="49" charset="0"/>
                <a:cs typeface="Courier New" pitchFamily="49" charset="0"/>
              </a:rPr>
              <a:t>.</a:t>
            </a:r>
          </a:p>
          <a:p>
            <a:endParaRPr lang="en-IN" b="1" dirty="0">
              <a:latin typeface="Courier New" pitchFamily="49" charset="0"/>
              <a:cs typeface="Courier New" pitchFamily="49" charset="0"/>
            </a:endParaRPr>
          </a:p>
        </p:txBody>
      </p:sp>
      <p:sp>
        <p:nvSpPr>
          <p:cNvPr id="7" name="Title 1"/>
          <p:cNvSpPr txBox="1">
            <a:spLocks/>
          </p:cNvSpPr>
          <p:nvPr/>
        </p:nvSpPr>
        <p:spPr>
          <a:xfrm>
            <a:off x="1" y="0"/>
            <a:ext cx="4648200" cy="6858000"/>
          </a:xfrm>
          <a:prstGeom prst="rect">
            <a:avLst/>
          </a:prstGeom>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endParaRPr lang="en-US" sz="2000" b="1" dirty="0">
              <a:latin typeface="Courier New" pitchFamily="49" charset="0"/>
              <a:cs typeface="Courier New" pitchFamily="49" charset="0"/>
            </a:endParaRPr>
          </a:p>
          <a:p>
            <a:pPr algn="l"/>
            <a:r>
              <a:rPr lang="en-US" sz="2200" b="1" dirty="0">
                <a:latin typeface="Courier New" pitchFamily="49" charset="0"/>
                <a:cs typeface="Courier New" pitchFamily="49" charset="0"/>
              </a:rPr>
              <a:t>Mother’s Care is a unique programme towards self-reliance by offering financial help for education to those who are less privileged, so that they can stand on their own.</a:t>
            </a:r>
            <a:endParaRPr lang="en-IN" sz="2200" b="1" dirty="0">
              <a:latin typeface="Courier New" pitchFamily="49" charset="0"/>
              <a:cs typeface="Courier New" pitchFamily="49" charset="0"/>
            </a:endParaRPr>
          </a:p>
        </p:txBody>
      </p:sp>
      <p:pic>
        <p:nvPicPr>
          <p:cNvPr id="8" name="Picture 7" descr="Mothercarelogo_copy.jpg"/>
          <p:cNvPicPr/>
          <p:nvPr/>
        </p:nvPicPr>
        <p:blipFill>
          <a:blip r:embed="rId2" cstate="print"/>
          <a:stretch>
            <a:fillRect/>
          </a:stretch>
        </p:blipFill>
        <p:spPr>
          <a:xfrm>
            <a:off x="2686051" y="152400"/>
            <a:ext cx="3924301" cy="3505200"/>
          </a:xfrm>
          <a:prstGeom prst="rect">
            <a:avLst/>
          </a:prstGeom>
        </p:spPr>
      </p:pic>
    </p:spTree>
    <p:extLst>
      <p:ext uri="{BB962C8B-B14F-4D97-AF65-F5344CB8AC3E}">
        <p14:creationId xmlns:p14="http://schemas.microsoft.com/office/powerpoint/2010/main" val="424414912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096962"/>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sz="3200" b="1" dirty="0">
                <a:latin typeface="Courier New" pitchFamily="49" charset="0"/>
                <a:cs typeface="Courier New" pitchFamily="49" charset="0"/>
              </a:rPr>
              <a:t>THE GROWTH OF MOTHER’S CARE </a:t>
            </a:r>
            <a:br>
              <a:rPr lang="en-US" sz="3200" b="1" dirty="0">
                <a:latin typeface="Courier New" pitchFamily="49" charset="0"/>
                <a:cs typeface="Courier New" pitchFamily="49" charset="0"/>
              </a:rPr>
            </a:br>
            <a:r>
              <a:rPr lang="en-US" sz="3200" b="1" dirty="0">
                <a:latin typeface="Courier New" pitchFamily="49" charset="0"/>
                <a:cs typeface="Courier New" pitchFamily="49" charset="0"/>
              </a:rPr>
              <a:t>IN INDIA – NO. OF CHILDREN - 2515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871266"/>
              </p:ext>
            </p:extLst>
          </p:nvPr>
        </p:nvGraphicFramePr>
        <p:xfrm>
          <a:off x="228600" y="1676400"/>
          <a:ext cx="86868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6576004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6857999"/>
          </a:xfrm>
          <a:solidFill>
            <a:srgbClr val="0070C0"/>
          </a:solidFill>
        </p:spPr>
        <p:style>
          <a:lnRef idx="0">
            <a:schemeClr val="accent5"/>
          </a:lnRef>
          <a:fillRef idx="3">
            <a:schemeClr val="accent5"/>
          </a:fillRef>
          <a:effectRef idx="3">
            <a:schemeClr val="accent5"/>
          </a:effectRef>
          <a:fontRef idx="minor">
            <a:schemeClr val="lt1"/>
          </a:fontRef>
        </p:style>
        <p:txBody>
          <a:bodyPr>
            <a:normAutofit/>
            <a:scene3d>
              <a:camera prst="orthographicFront"/>
              <a:lightRig rig="soft" dir="t">
                <a:rot lat="0" lon="0" rev="10800000"/>
              </a:lightRig>
            </a:scene3d>
            <a:sp3d>
              <a:bevelT w="27940" h="12700"/>
              <a:contourClr>
                <a:srgbClr val="DDDDDD"/>
              </a:contourClr>
            </a:sp3d>
          </a:bodyPr>
          <a:lstStyle/>
          <a:p>
            <a:pPr marL="0" indent="0" algn="ctr">
              <a:buNone/>
            </a:pPr>
            <a:endParaRPr lang="en-US" b="1" spc="150" dirty="0">
              <a:ln w="11430"/>
              <a:solidFill>
                <a:srgbClr val="F8F8F8"/>
              </a:solidFill>
              <a:effectLst>
                <a:outerShdw blurRad="25400" algn="tl" rotWithShape="0">
                  <a:srgbClr val="000000">
                    <a:alpha val="43000"/>
                  </a:srgbClr>
                </a:outerShdw>
              </a:effectLst>
              <a:latin typeface="Courier New" pitchFamily="49" charset="0"/>
              <a:cs typeface="Courier New" pitchFamily="49" charset="0"/>
            </a:endParaRPr>
          </a:p>
          <a:p>
            <a:pPr marL="0" indent="0" algn="ctr">
              <a:buNone/>
            </a:pPr>
            <a:r>
              <a:rPr lang="en-US" sz="6600" b="1" u="sng" spc="150" dirty="0">
                <a:ln w="11430"/>
                <a:solidFill>
                  <a:schemeClr val="bg1"/>
                </a:solidFill>
                <a:effectLst>
                  <a:outerShdw blurRad="25400" algn="tl" rotWithShape="0">
                    <a:srgbClr val="000000">
                      <a:alpha val="43000"/>
                    </a:srgbClr>
                  </a:outerShdw>
                </a:effectLst>
                <a:latin typeface="+mj-lt"/>
                <a:cs typeface="Courier New" pitchFamily="49" charset="0"/>
              </a:rPr>
              <a:t>VISION</a:t>
            </a:r>
          </a:p>
          <a:p>
            <a:pPr algn="ctr">
              <a:buNone/>
            </a:pPr>
            <a:endParaRPr lang="en-US" sz="4400" b="1" spc="150" dirty="0">
              <a:ln w="11430"/>
              <a:solidFill>
                <a:srgbClr val="F8F8F8"/>
              </a:solidFill>
              <a:effectLst>
                <a:outerShdw blurRad="25400" algn="tl" rotWithShape="0">
                  <a:srgbClr val="000000">
                    <a:alpha val="43000"/>
                  </a:srgbClr>
                </a:outerShdw>
              </a:effectLst>
              <a:latin typeface="Courier New" pitchFamily="49" charset="0"/>
              <a:cs typeface="Courier New" pitchFamily="49" charset="0"/>
            </a:endParaRPr>
          </a:p>
          <a:p>
            <a:pPr algn="ctr">
              <a:buNone/>
            </a:pPr>
            <a:r>
              <a:rPr lang="en-US" sz="6000" b="1" spc="150" dirty="0">
                <a:ln w="11430"/>
                <a:solidFill>
                  <a:schemeClr val="bg1"/>
                </a:solidFill>
                <a:effectLst>
                  <a:outerShdw blurRad="25400" algn="tl" rotWithShape="0">
                    <a:srgbClr val="000000">
                      <a:alpha val="43000"/>
                    </a:srgbClr>
                  </a:outerShdw>
                </a:effectLst>
                <a:latin typeface="+mj-lt"/>
                <a:cs typeface="Courier New" pitchFamily="49" charset="0"/>
              </a:rPr>
              <a:t>Empowerment Through</a:t>
            </a:r>
          </a:p>
          <a:p>
            <a:pPr algn="ctr">
              <a:buNone/>
            </a:pPr>
            <a:r>
              <a:rPr lang="en-US" sz="6000" b="1" spc="150" dirty="0">
                <a:ln w="11430"/>
                <a:solidFill>
                  <a:schemeClr val="bg1"/>
                </a:solidFill>
                <a:effectLst>
                  <a:outerShdw blurRad="25400" algn="tl" rotWithShape="0">
                    <a:srgbClr val="000000">
                      <a:alpha val="43000"/>
                    </a:srgbClr>
                  </a:outerShdw>
                </a:effectLst>
                <a:latin typeface="+mj-lt"/>
                <a:cs typeface="Courier New" pitchFamily="49" charset="0"/>
              </a:rPr>
              <a:t>Education </a:t>
            </a:r>
          </a:p>
        </p:txBody>
      </p:sp>
    </p:spTree>
    <p:extLst>
      <p:ext uri="{BB962C8B-B14F-4D97-AF65-F5344CB8AC3E}">
        <p14:creationId xmlns:p14="http://schemas.microsoft.com/office/powerpoint/2010/main" val="1377212233"/>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250"/>
                                        <p:tgtEl>
                                          <p:spTgt spid="3">
                                            <p:txEl>
                                              <p:pRg st="1" end="1"/>
                                            </p:txEl>
                                          </p:spTgt>
                                        </p:tgtEl>
                                      </p:cBhvr>
                                    </p:animEffect>
                                    <p:anim calcmode="lin" valueType="num">
                                      <p:cBhvr>
                                        <p:cTn id="8" dur="2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2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grpId="0" nodeType="after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250"/>
                                        <p:tgtEl>
                                          <p:spTgt spid="3">
                                            <p:txEl>
                                              <p:pRg st="3" end="3"/>
                                            </p:txEl>
                                          </p:spTgt>
                                        </p:tgtEl>
                                      </p:cBhvr>
                                    </p:animEffect>
                                    <p:anim calcmode="lin" valueType="num">
                                      <p:cBhvr>
                                        <p:cTn id="14" dur="2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2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250"/>
                                        <p:tgtEl>
                                          <p:spTgt spid="3">
                                            <p:txEl>
                                              <p:pRg st="4" end="4"/>
                                            </p:txEl>
                                          </p:spTgt>
                                        </p:tgtEl>
                                      </p:cBhvr>
                                    </p:animEffect>
                                    <p:anim calcmode="lin" valueType="num">
                                      <p:cBhvr>
                                        <p:cTn id="20" dur="2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2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a:solidFill>
            <a:srgbClr val="0070C0"/>
          </a:solidFill>
        </p:spPr>
        <p:txBody>
          <a:bodyPr>
            <a:normAutofit fontScale="90000"/>
          </a:bodyPr>
          <a:lstStyle/>
          <a:p>
            <a:br>
              <a:rPr lang="en-US" dirty="0">
                <a:solidFill>
                  <a:schemeClr val="bg1"/>
                </a:solidFill>
              </a:rPr>
            </a:br>
            <a:r>
              <a:rPr lang="en-US" dirty="0">
                <a:solidFill>
                  <a:schemeClr val="bg1"/>
                </a:solidFill>
              </a:rPr>
              <a:t>NO.OF CHILDREN STATE WISE</a:t>
            </a:r>
            <a:br>
              <a:rPr lang="en-US" dirty="0">
                <a:solidFill>
                  <a:schemeClr val="bg1"/>
                </a:solidFill>
              </a:rPr>
            </a:br>
            <a:r>
              <a:rPr lang="en-US" dirty="0">
                <a:solidFill>
                  <a:schemeClr val="bg1"/>
                </a:solidFill>
              </a:rPr>
              <a:t>	</a:t>
            </a:r>
            <a:r>
              <a:rPr lang="en-US" sz="3100" b="1" dirty="0">
                <a:solidFill>
                  <a:schemeClr val="bg1"/>
                </a:solidFill>
              </a:rPr>
              <a:t>TOTAL NO.OF CHILDREN – 2515</a:t>
            </a:r>
            <a:br>
              <a:rPr lang="en-US" sz="3100" dirty="0">
                <a:solidFill>
                  <a:schemeClr val="bg1"/>
                </a:solidFill>
              </a:rPr>
            </a:br>
            <a:endParaRPr lang="en-IN"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25793808"/>
              </p:ext>
            </p:extLst>
          </p:nvPr>
        </p:nvGraphicFramePr>
        <p:xfrm>
          <a:off x="152400" y="1828800"/>
          <a:ext cx="8763000" cy="4678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048179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228600"/>
            <a:ext cx="8839199" cy="533400"/>
          </a:xfrm>
        </p:spPr>
        <p:txBody>
          <a:bodyPr>
            <a:normAutofit fontScale="90000"/>
          </a:bodyPr>
          <a:lstStyle/>
          <a:p>
            <a:br>
              <a:rPr lang="en-US" b="1" dirty="0">
                <a:latin typeface="Courier New" pitchFamily="49" charset="0"/>
                <a:cs typeface="Courier New" pitchFamily="49" charset="0"/>
              </a:rPr>
            </a:br>
            <a:r>
              <a:rPr lang="en-US" sz="2900" b="1" dirty="0">
                <a:solidFill>
                  <a:schemeClr val="bg1"/>
                </a:solidFill>
                <a:latin typeface="Courier New" pitchFamily="49" charset="0"/>
                <a:cs typeface="Courier New" pitchFamily="49" charset="0"/>
              </a:rPr>
              <a:t>MOTHER’S CARE  PARTNERS AND NO. OF CHILDREN</a:t>
            </a:r>
            <a:br>
              <a:rPr lang="en-US" b="1" dirty="0">
                <a:latin typeface="Courier New" pitchFamily="49" charset="0"/>
                <a:cs typeface="Courier New" pitchFamily="49" charset="0"/>
              </a:rPr>
            </a:br>
            <a:endParaRPr lang="en-IN"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5070517"/>
              </p:ext>
            </p:extLst>
          </p:nvPr>
        </p:nvGraphicFramePr>
        <p:xfrm>
          <a:off x="228600" y="1219200"/>
          <a:ext cx="86106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4419600" y="762001"/>
            <a:ext cx="4495799" cy="2667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r"/>
            <a:r>
              <a:rPr lang="en-US" sz="2000" b="1" dirty="0">
                <a:solidFill>
                  <a:prstClr val="white"/>
                </a:solidFill>
                <a:latin typeface="Courier New" pitchFamily="49" charset="0"/>
                <a:cs typeface="Courier New" pitchFamily="49" charset="0"/>
              </a:rPr>
              <a:t>TOTAL NO OF MC PARTNERS :15</a:t>
            </a:r>
            <a:endParaRPr lang="en-US" sz="2000" dirty="0">
              <a:solidFill>
                <a:prstClr val="white"/>
              </a:solidFill>
            </a:endParaRPr>
          </a:p>
        </p:txBody>
      </p:sp>
    </p:spTree>
    <p:extLst>
      <p:ext uri="{BB962C8B-B14F-4D97-AF65-F5344CB8AC3E}">
        <p14:creationId xmlns:p14="http://schemas.microsoft.com/office/powerpoint/2010/main" val="3338832927"/>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p:spPr>
        <p:txBody>
          <a:bodyPr>
            <a:normAutofit fontScale="90000"/>
          </a:bodyPr>
          <a:lstStyle/>
          <a:p>
            <a:r>
              <a:rPr lang="en-US" b="1" dirty="0">
                <a:solidFill>
                  <a:schemeClr val="bg1"/>
                </a:solidFill>
              </a:rPr>
              <a:t>MOTHER’S CARE </a:t>
            </a:r>
            <a:br>
              <a:rPr lang="en-US" b="1" dirty="0">
                <a:solidFill>
                  <a:schemeClr val="bg1"/>
                </a:solidFill>
              </a:rPr>
            </a:br>
            <a:r>
              <a:rPr lang="en-US" b="1" dirty="0">
                <a:solidFill>
                  <a:schemeClr val="bg1"/>
                </a:solidFill>
              </a:rPr>
              <a:t>GENDER CLASSIFICATION</a:t>
            </a:r>
            <a:br>
              <a:rPr lang="en-US" b="1" dirty="0">
                <a:solidFill>
                  <a:schemeClr val="bg1"/>
                </a:solidFill>
              </a:rPr>
            </a:br>
            <a:r>
              <a:rPr lang="en-US" sz="4900" b="1" dirty="0">
                <a:solidFill>
                  <a:schemeClr val="bg1"/>
                </a:solidFill>
              </a:rPr>
              <a:t>Total Children  - 2515</a:t>
            </a:r>
            <a:endParaRPr lang="en-IN"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2316100"/>
              </p:ext>
            </p:extLst>
          </p:nvPr>
        </p:nvGraphicFramePr>
        <p:xfrm>
          <a:off x="533400" y="2438400"/>
          <a:ext cx="8229600" cy="4191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2933781"/>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accent1"/>
          </a:solidFill>
        </p:spPr>
        <p:txBody>
          <a:bodyPr>
            <a:normAutofit fontScale="90000"/>
          </a:bodyPr>
          <a:lstStyle/>
          <a:p>
            <a:r>
              <a:rPr lang="en-US" b="1" dirty="0">
                <a:solidFill>
                  <a:schemeClr val="bg1"/>
                </a:solidFill>
                <a:latin typeface="Courier New" pitchFamily="49" charset="0"/>
                <a:cs typeface="Courier New" pitchFamily="49" charset="0"/>
              </a:rPr>
              <a:t>MOTHER’S CARE  </a:t>
            </a:r>
            <a:br>
              <a:rPr lang="en-US" b="1" dirty="0">
                <a:solidFill>
                  <a:schemeClr val="bg1"/>
                </a:solidFill>
                <a:latin typeface="Courier New" pitchFamily="49" charset="0"/>
                <a:cs typeface="Courier New" pitchFamily="49" charset="0"/>
              </a:rPr>
            </a:br>
            <a:r>
              <a:rPr lang="en-US" b="1" dirty="0">
                <a:solidFill>
                  <a:schemeClr val="bg1"/>
                </a:solidFill>
                <a:latin typeface="Courier New" pitchFamily="49" charset="0"/>
                <a:cs typeface="Courier New" pitchFamily="49" charset="0"/>
              </a:rPr>
              <a:t>LEVEL OF EDUCATION </a:t>
            </a:r>
            <a:endParaRPr lang="en-IN" dirty="0">
              <a:solidFill>
                <a:schemeClr val="bg1"/>
              </a:solidFill>
            </a:endParaRPr>
          </a:p>
        </p:txBody>
      </p:sp>
      <p:graphicFrame>
        <p:nvGraphicFramePr>
          <p:cNvPr id="9" name="Content Placeholder 8"/>
          <p:cNvGraphicFramePr>
            <a:graphicFrameLocks noGrp="1"/>
          </p:cNvGraphicFramePr>
          <p:nvPr>
            <p:ph sz="half" idx="2"/>
            <p:extLst>
              <p:ext uri="{D42A27DB-BD31-4B8C-83A1-F6EECF244321}">
                <p14:modId xmlns:p14="http://schemas.microsoft.com/office/powerpoint/2010/main" val="169995127"/>
              </p:ext>
            </p:extLst>
          </p:nvPr>
        </p:nvGraphicFramePr>
        <p:xfrm>
          <a:off x="228600" y="1600200"/>
          <a:ext cx="8305800" cy="48656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028940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solidFill>
        </p:spPr>
        <p:txBody>
          <a:bodyPr>
            <a:normAutofit fontScale="90000"/>
          </a:bodyPr>
          <a:lstStyle/>
          <a:p>
            <a:r>
              <a:rPr lang="en-US" b="1" dirty="0">
                <a:solidFill>
                  <a:schemeClr val="bg1"/>
                </a:solidFill>
                <a:latin typeface="Courier New" pitchFamily="49" charset="0"/>
                <a:cs typeface="Courier New" pitchFamily="49" charset="0"/>
              </a:rPr>
              <a:t>MOTHER’S CARE  </a:t>
            </a:r>
            <a:br>
              <a:rPr lang="en-US" b="1" dirty="0">
                <a:solidFill>
                  <a:schemeClr val="bg1"/>
                </a:solidFill>
                <a:latin typeface="Courier New" pitchFamily="49" charset="0"/>
                <a:cs typeface="Courier New" pitchFamily="49" charset="0"/>
              </a:rPr>
            </a:br>
            <a:r>
              <a:rPr lang="en-US" b="1" dirty="0">
                <a:solidFill>
                  <a:schemeClr val="bg1"/>
                </a:solidFill>
                <a:latin typeface="Courier New" pitchFamily="49" charset="0"/>
                <a:cs typeface="Courier New" pitchFamily="49" charset="0"/>
              </a:rPr>
              <a:t>AGEWISE CLASSIFICATION</a:t>
            </a:r>
            <a:endParaRPr lang="en-IN" dirty="0">
              <a:solidFill>
                <a:schemeClr val="bg1"/>
              </a:solidFill>
            </a:endParaRP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167073855"/>
              </p:ext>
            </p:extLst>
          </p:nvPr>
        </p:nvGraphicFramePr>
        <p:xfrm>
          <a:off x="228600" y="1600200"/>
          <a:ext cx="8382000" cy="4876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867719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IMG-20190116-WA0170.jpg"/>
          <p:cNvPicPr>
            <a:picLocks noChangeAspect="1"/>
          </p:cNvPicPr>
          <p:nvPr/>
        </p:nvPicPr>
        <p:blipFill rotWithShape="1">
          <a:blip r:embed="rId2"/>
          <a:srcRect l="12030" r="16965" b="3"/>
          <a:stretch/>
        </p:blipFill>
        <p:spPr>
          <a:xfrm>
            <a:off x="5975513" y="-1"/>
            <a:ext cx="3168488" cy="3346705"/>
          </a:xfrm>
          <a:custGeom>
            <a:avLst/>
            <a:gdLst>
              <a:gd name="connsiteX0" fmla="*/ 1549963 w 4224651"/>
              <a:gd name="connsiteY0" fmla="*/ 0 h 3346705"/>
              <a:gd name="connsiteX1" fmla="*/ 1555540 w 4224651"/>
              <a:gd name="connsiteY1" fmla="*/ 0 h 3346705"/>
              <a:gd name="connsiteX2" fmla="*/ 2621768 w 4224651"/>
              <a:gd name="connsiteY2" fmla="*/ 0 h 3346705"/>
              <a:gd name="connsiteX3" fmla="*/ 4224651 w 4224651"/>
              <a:gd name="connsiteY3" fmla="*/ 0 h 3346705"/>
              <a:gd name="connsiteX4" fmla="*/ 4224651 w 4224651"/>
              <a:gd name="connsiteY4" fmla="*/ 3346705 h 3346705"/>
              <a:gd name="connsiteX5" fmla="*/ 0 w 422465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9" name="Picture 8" descr="DSC01131.JPG"/>
          <p:cNvPicPr>
            <a:picLocks noChangeAspect="1"/>
          </p:cNvPicPr>
          <p:nvPr/>
        </p:nvPicPr>
        <p:blipFill rotWithShape="1">
          <a:blip r:embed="rId3"/>
          <a:srcRect t="11197" r="1" b="1969"/>
          <a:stretch/>
        </p:blipFill>
        <p:spPr>
          <a:xfrm>
            <a:off x="3370076" y="243"/>
            <a:ext cx="5773923" cy="3346705"/>
          </a:xfrm>
          <a:custGeom>
            <a:avLst/>
            <a:gdLst>
              <a:gd name="connsiteX0" fmla="*/ 1549963 w 7698564"/>
              <a:gd name="connsiteY0" fmla="*/ 0 h 3346705"/>
              <a:gd name="connsiteX1" fmla="*/ 1555540 w 7698564"/>
              <a:gd name="connsiteY1" fmla="*/ 0 h 3346705"/>
              <a:gd name="connsiteX2" fmla="*/ 2621768 w 7698564"/>
              <a:gd name="connsiteY2" fmla="*/ 0 h 3346705"/>
              <a:gd name="connsiteX3" fmla="*/ 4832507 w 7698564"/>
              <a:gd name="connsiteY3" fmla="*/ 0 h 3346705"/>
              <a:gd name="connsiteX4" fmla="*/ 3282657 w 7698564"/>
              <a:gd name="connsiteY4" fmla="*/ 3346461 h 3346705"/>
              <a:gd name="connsiteX5" fmla="*/ 7698564 w 7698564"/>
              <a:gd name="connsiteY5" fmla="*/ 3346461 h 3346705"/>
              <a:gd name="connsiteX6" fmla="*/ 7698564 w 7698564"/>
              <a:gd name="connsiteY6" fmla="*/ 3346705 h 3346705"/>
              <a:gd name="connsiteX7" fmla="*/ 0 w 7698564"/>
              <a:gd name="connsiteY7"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12" name="Picture 11" descr="A group of people standing in front of a crowd posing for the camera&#10;&#10;Description generated with very high confidence">
            <a:extLst>
              <a:ext uri="{FF2B5EF4-FFF2-40B4-BE49-F238E27FC236}">
                <a16:creationId xmlns:a16="http://schemas.microsoft.com/office/drawing/2014/main" id="{B0AC3CFD-70F9-4B79-A8F7-AAF94120A6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900" r="12311" b="3"/>
          <a:stretch/>
        </p:blipFill>
        <p:spPr>
          <a:xfrm>
            <a:off x="20" y="10"/>
            <a:ext cx="4394827" cy="3346695"/>
          </a:xfrm>
          <a:custGeom>
            <a:avLst/>
            <a:gdLst>
              <a:gd name="connsiteX0" fmla="*/ 0 w 5859797"/>
              <a:gd name="connsiteY0" fmla="*/ 0 h 3346705"/>
              <a:gd name="connsiteX1" fmla="*/ 5859797 w 5859797"/>
              <a:gd name="connsiteY1" fmla="*/ 0 h 3346705"/>
              <a:gd name="connsiteX2" fmla="*/ 4309834 w 5859797"/>
              <a:gd name="connsiteY2" fmla="*/ 3346705 h 3346705"/>
              <a:gd name="connsiteX3" fmla="*/ 4304257 w 5859797"/>
              <a:gd name="connsiteY3" fmla="*/ 3346705 h 3346705"/>
              <a:gd name="connsiteX4" fmla="*/ 3238029 w 5859797"/>
              <a:gd name="connsiteY4" fmla="*/ 3346705 h 3346705"/>
              <a:gd name="connsiteX5" fmla="*/ 0 w 5859797"/>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8" name="Picture 17" descr="20190406_122425.jpg">
            <a:extLst>
              <a:ext uri="{FF2B5EF4-FFF2-40B4-BE49-F238E27FC236}">
                <a16:creationId xmlns:a16="http://schemas.microsoft.com/office/drawing/2014/main" id="{0C2550AC-8BBE-4DFA-9338-828DA51127EF}"/>
              </a:ext>
            </a:extLst>
          </p:cNvPr>
          <p:cNvPicPr/>
          <p:nvPr/>
        </p:nvPicPr>
        <p:blipFill rotWithShape="1">
          <a:blip r:embed="rId5" cstate="print"/>
          <a:srcRect l="44" r="1770" b="3"/>
          <a:stretch/>
        </p:blipFill>
        <p:spPr>
          <a:xfrm>
            <a:off x="4762567" y="3511295"/>
            <a:ext cx="4381433" cy="3346705"/>
          </a:xfrm>
          <a:custGeom>
            <a:avLst/>
            <a:gdLst>
              <a:gd name="connsiteX0" fmla="*/ 1549963 w 5841911"/>
              <a:gd name="connsiteY0" fmla="*/ 0 h 3346705"/>
              <a:gd name="connsiteX1" fmla="*/ 1555540 w 5841911"/>
              <a:gd name="connsiteY1" fmla="*/ 0 h 3346705"/>
              <a:gd name="connsiteX2" fmla="*/ 2621768 w 5841911"/>
              <a:gd name="connsiteY2" fmla="*/ 0 h 3346705"/>
              <a:gd name="connsiteX3" fmla="*/ 5841911 w 5841911"/>
              <a:gd name="connsiteY3" fmla="*/ 0 h 3346705"/>
              <a:gd name="connsiteX4" fmla="*/ 5841911 w 5841911"/>
              <a:gd name="connsiteY4" fmla="*/ 3346705 h 3346705"/>
              <a:gd name="connsiteX5" fmla="*/ 0 w 5841911"/>
              <a:gd name="connsiteY5" fmla="*/ 3346705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7" name="Picture 16" descr="A group of people posing for the camera&#10;&#10;Description generated with very high confidence">
            <a:extLst>
              <a:ext uri="{FF2B5EF4-FFF2-40B4-BE49-F238E27FC236}">
                <a16:creationId xmlns:a16="http://schemas.microsoft.com/office/drawing/2014/main" id="{6944CA0F-04EE-4526-B789-A40168C61DDE}"/>
              </a:ext>
            </a:extLst>
          </p:cNvPr>
          <p:cNvPicPr>
            <a:picLocks noChangeAspect="1"/>
          </p:cNvPicPr>
          <p:nvPr/>
        </p:nvPicPr>
        <p:blipFill rotWithShape="1">
          <a:blip r:embed="rId6">
            <a:extLst>
              <a:ext uri="{28A0092B-C50C-407E-A947-70E740481C1C}">
                <a14:useLocalDpi xmlns:a14="http://schemas.microsoft.com/office/drawing/2010/main" val="0"/>
              </a:ext>
            </a:extLst>
          </a:blip>
          <a:srcRect t="21920" r="2" b="798"/>
          <a:stretch/>
        </p:blipFill>
        <p:spPr>
          <a:xfrm>
            <a:off x="20" y="3511295"/>
            <a:ext cx="5773902" cy="3346705"/>
          </a:xfrm>
          <a:custGeom>
            <a:avLst/>
            <a:gdLst>
              <a:gd name="connsiteX0" fmla="*/ 0 w 7698564"/>
              <a:gd name="connsiteY0" fmla="*/ 0 h 3346705"/>
              <a:gd name="connsiteX1" fmla="*/ 7698564 w 7698564"/>
              <a:gd name="connsiteY1" fmla="*/ 0 h 3346705"/>
              <a:gd name="connsiteX2" fmla="*/ 6148601 w 7698564"/>
              <a:gd name="connsiteY2" fmla="*/ 3346705 h 3346705"/>
              <a:gd name="connsiteX3" fmla="*/ 6143024 w 7698564"/>
              <a:gd name="connsiteY3" fmla="*/ 3346705 h 3346705"/>
              <a:gd name="connsiteX4" fmla="*/ 5076796 w 7698564"/>
              <a:gd name="connsiteY4" fmla="*/ 3346705 h 3346705"/>
              <a:gd name="connsiteX5" fmla="*/ 1246924 w 7698564"/>
              <a:gd name="connsiteY5" fmla="*/ 3346705 h 3346705"/>
              <a:gd name="connsiteX6" fmla="*/ 1246924 w 7698564"/>
              <a:gd name="connsiteY6" fmla="*/ 3346226 h 3346705"/>
              <a:gd name="connsiteX7" fmla="*/ 0 w 7698564"/>
              <a:gd name="connsiteY7" fmla="*/ 3346226 h 334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4" name="Date Placeholder 3"/>
          <p:cNvSpPr>
            <a:spLocks noGrp="1"/>
          </p:cNvSpPr>
          <p:nvPr>
            <p:ph type="dt" sz="half" idx="19"/>
          </p:nvPr>
        </p:nvSpPr>
        <p:spPr>
          <a:xfrm>
            <a:off x="6047223" y="6356350"/>
            <a:ext cx="1761123" cy="365125"/>
          </a:xfrm>
        </p:spPr>
        <p:txBody>
          <a:bodyPr vert="horz" lIns="91440" tIns="45720" rIns="91440" bIns="45720" rtlCol="0" anchor="ctr">
            <a:normAutofit/>
          </a:bodyPr>
          <a:lstStyle/>
          <a:p>
            <a:pPr>
              <a:spcAft>
                <a:spcPts val="600"/>
              </a:spcAft>
            </a:pPr>
            <a:fld id="{4D094CB1-4161-4965-B543-31ABDF24A2E2}" type="datetime1">
              <a:rPr lang="en-US" sz="1000">
                <a:solidFill>
                  <a:srgbClr val="FFFFFF"/>
                </a:solidFill>
              </a:rPr>
              <a:pPr>
                <a:spcAft>
                  <a:spcPts val="600"/>
                </a:spcAft>
              </a:pPr>
              <a:t>5/2/2019</a:t>
            </a:fld>
            <a:endParaRPr lang="en-US" sz="1000">
              <a:solidFill>
                <a:srgbClr val="FFFFFF"/>
              </a:solidFill>
            </a:endParaRPr>
          </a:p>
        </p:txBody>
      </p:sp>
      <p:sp>
        <p:nvSpPr>
          <p:cNvPr id="3" name="Slide Number Placeholder 2"/>
          <p:cNvSpPr>
            <a:spLocks noGrp="1"/>
          </p:cNvSpPr>
          <p:nvPr>
            <p:ph type="sldNum" sz="quarter" idx="4"/>
          </p:nvPr>
        </p:nvSpPr>
        <p:spPr>
          <a:xfrm>
            <a:off x="7950757" y="6356350"/>
            <a:ext cx="564592" cy="365125"/>
          </a:xfrm>
        </p:spPr>
        <p:txBody>
          <a:bodyPr vert="horz" lIns="91440" tIns="45720" rIns="91440" bIns="45720" rtlCol="0" anchor="ctr">
            <a:normAutofit/>
          </a:bodyPr>
          <a:lstStyle/>
          <a:p>
            <a:pPr algn="r">
              <a:spcAft>
                <a:spcPts val="600"/>
              </a:spcAft>
            </a:pPr>
            <a:fld id="{9648F461-6B1C-CA42-A063-2DCE900AB2CB}" type="slidenum">
              <a:rPr lang="en-US" sz="1000">
                <a:solidFill>
                  <a:srgbClr val="FFFFFF"/>
                </a:solidFill>
              </a:rPr>
              <a:pPr algn="r">
                <a:spcAft>
                  <a:spcPts val="600"/>
                </a:spcAft>
              </a:pPr>
              <a:t>25</a:t>
            </a:fld>
            <a:endParaRPr lang="en-US" sz="10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5C3C7D-2555-4CC8-AF0A-9E963EF1996D}"/>
              </a:ext>
            </a:extLst>
          </p:cNvPr>
          <p:cNvSpPr>
            <a:spLocks noChangeArrowheads="1"/>
          </p:cNvSpPr>
          <p:nvPr/>
        </p:nvSpPr>
        <p:spPr bwMode="auto">
          <a:xfrm>
            <a:off x="472911" y="1642918"/>
            <a:ext cx="7543800"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2">
                    <a:lumMod val="40000"/>
                    <a:lumOff val="60000"/>
                  </a:schemeClr>
                </a:solidFill>
                <a:effectLst/>
                <a:latin typeface="Arial Black" panose="020B0A04020102020204" pitchFamily="34" charset="0"/>
                <a:ea typeface="Times New Roman" panose="02020603050405020304" pitchFamily="18" charset="0"/>
                <a:cs typeface="Arial" panose="020B0604020202020204" pitchFamily="34" charset="0"/>
              </a:rPr>
              <a:t>OBJECTIVES</a:t>
            </a:r>
            <a:endParaRPr kumimoji="0" lang="en-US" altLang="en-US" sz="2000" b="0" i="0" u="none" strike="noStrike" cap="none" normalizeH="0" baseline="0" dirty="0">
              <a:ln>
                <a:noFill/>
              </a:ln>
              <a:solidFill>
                <a:schemeClr val="tx2">
                  <a:lumMod val="40000"/>
                  <a:lumOff val="60000"/>
                </a:schemeClr>
              </a:solidFill>
              <a:effectLst/>
              <a:latin typeface="Arial Black" panose="020B0A040201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chemeClr val="tx2">
                    <a:lumMod val="40000"/>
                    <a:lumOff val="60000"/>
                  </a:schemeClr>
                </a:solidFill>
                <a:effectLst/>
                <a:latin typeface="Arial Black" panose="020B0A04020102020204" pitchFamily="34" charset="0"/>
                <a:ea typeface="Times New Roman" panose="02020603050405020304" pitchFamily="18" charset="0"/>
                <a:cs typeface="Arial" panose="020B0604020202020204" pitchFamily="34" charset="0"/>
              </a:rPr>
              <a:t>Offering monetary assistance for the vocational training to the identified underprivileged children, to help fulfil their potentials and become self-reliant.</a:t>
            </a:r>
            <a:endParaRPr kumimoji="0" lang="en-US" altLang="en-US" sz="2000" b="0" i="0" u="none" strike="noStrike" cap="none" normalizeH="0" baseline="0" dirty="0">
              <a:ln>
                <a:noFill/>
              </a:ln>
              <a:solidFill>
                <a:schemeClr val="tx2">
                  <a:lumMod val="40000"/>
                  <a:lumOff val="60000"/>
                </a:schemeClr>
              </a:solidFill>
              <a:effectLst/>
              <a:latin typeface="Arial Black" panose="020B0A04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26E15A37-9E16-4355-BE37-2AC1915F95F0}"/>
              </a:ext>
            </a:extLst>
          </p:cNvPr>
          <p:cNvSpPr>
            <a:spLocks noChangeArrowheads="1"/>
          </p:cNvSpPr>
          <p:nvPr/>
        </p:nvSpPr>
        <p:spPr bwMode="auto">
          <a:xfrm>
            <a:off x="457200" y="3744813"/>
            <a:ext cx="7543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2">
                    <a:lumMod val="40000"/>
                    <a:lumOff val="60000"/>
                  </a:schemeClr>
                </a:solidFill>
                <a:effectLst/>
                <a:latin typeface="Arial Black" panose="020B0A04020102020204" pitchFamily="34" charset="0"/>
                <a:ea typeface="Times New Roman" panose="02020603050405020304" pitchFamily="18" charset="0"/>
                <a:cs typeface="Arial" panose="020B0604020202020204" pitchFamily="34" charset="0"/>
              </a:rPr>
              <a:t>RESULT</a:t>
            </a:r>
            <a:endParaRPr kumimoji="0" lang="en-US" altLang="en-US" b="0" i="0" u="none" strike="noStrike" cap="none" normalizeH="0" baseline="0" dirty="0">
              <a:ln>
                <a:noFill/>
              </a:ln>
              <a:solidFill>
                <a:schemeClr val="tx2">
                  <a:lumMod val="40000"/>
                  <a:lumOff val="60000"/>
                </a:schemeClr>
              </a:solidFill>
              <a:effectLst/>
              <a:latin typeface="Arial Black" panose="020B0A040201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1" u="none" strike="noStrike" cap="none" normalizeH="0" baseline="0" dirty="0">
                <a:ln>
                  <a:noFill/>
                </a:ln>
                <a:solidFill>
                  <a:schemeClr val="tx2">
                    <a:lumMod val="40000"/>
                    <a:lumOff val="60000"/>
                  </a:schemeClr>
                </a:solidFill>
                <a:effectLst/>
                <a:latin typeface="Arial Black" panose="020B0A04020102020204" pitchFamily="34" charset="0"/>
                <a:ea typeface="Times New Roman" panose="02020603050405020304" pitchFamily="18" charset="0"/>
                <a:cs typeface="Arial" panose="020B0604020202020204" pitchFamily="34" charset="0"/>
              </a:rPr>
              <a:t>Improvement of their livelihood through enhancement of their opportunities of employment and self-employment.</a:t>
            </a:r>
            <a:endParaRPr kumimoji="0" lang="en-US" altLang="en-US" b="0" i="0" u="none" strike="noStrike" cap="none" normalizeH="0" baseline="0" dirty="0">
              <a:ln>
                <a:noFill/>
              </a:ln>
              <a:solidFill>
                <a:schemeClr val="tx2">
                  <a:lumMod val="40000"/>
                  <a:lumOff val="60000"/>
                </a:schemeClr>
              </a:solidFill>
              <a:effectLst/>
              <a:latin typeface="Arial Black" panose="020B0A04020102020204" pitchFamily="34" charset="0"/>
            </a:endParaRPr>
          </a:p>
        </p:txBody>
      </p:sp>
      <p:sp>
        <p:nvSpPr>
          <p:cNvPr id="9" name="TextBox 8">
            <a:extLst>
              <a:ext uri="{FF2B5EF4-FFF2-40B4-BE49-F238E27FC236}">
                <a16:creationId xmlns:a16="http://schemas.microsoft.com/office/drawing/2014/main" id="{B26CD9CA-9AB1-4F6E-A462-D2BC4DFC3FCA}"/>
              </a:ext>
            </a:extLst>
          </p:cNvPr>
          <p:cNvSpPr txBox="1"/>
          <p:nvPr/>
        </p:nvSpPr>
        <p:spPr>
          <a:xfrm flipH="1">
            <a:off x="2667000" y="685800"/>
            <a:ext cx="4114801" cy="523220"/>
          </a:xfrm>
          <a:prstGeom prst="rect">
            <a:avLst/>
          </a:prstGeom>
          <a:noFill/>
        </p:spPr>
        <p:txBody>
          <a:bodyPr wrap="square" rtlCol="0">
            <a:spAutoFit/>
          </a:bodyPr>
          <a:lstStyle/>
          <a:p>
            <a:r>
              <a:rPr lang="en-US" sz="2800" dirty="0">
                <a:solidFill>
                  <a:schemeClr val="tx2">
                    <a:lumMod val="40000"/>
                    <a:lumOff val="60000"/>
                  </a:schemeClr>
                </a:solidFill>
                <a:latin typeface="Arial Black" panose="020B0A04020102020204" pitchFamily="34" charset="0"/>
              </a:rPr>
              <a:t>MOTHER’S LEAP</a:t>
            </a:r>
            <a:endParaRPr lang="en-IN" sz="2800" dirty="0">
              <a:solidFill>
                <a:schemeClr val="tx2">
                  <a:lumMod val="40000"/>
                  <a:lumOff val="60000"/>
                </a:schemeClr>
              </a:solidFill>
              <a:latin typeface="Arial Black" panose="020B0A04020102020204" pitchFamily="34" charset="0"/>
            </a:endParaRPr>
          </a:p>
        </p:txBody>
      </p:sp>
    </p:spTree>
    <p:extLst>
      <p:ext uri="{BB962C8B-B14F-4D97-AF65-F5344CB8AC3E}">
        <p14:creationId xmlns:p14="http://schemas.microsoft.com/office/powerpoint/2010/main" val="1536703879"/>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524000" y="685800"/>
            <a:ext cx="6055533" cy="322075"/>
          </a:xfrm>
        </p:spPr>
        <p:txBody>
          <a:bodyPr>
            <a:normAutofit/>
          </a:bodyPr>
          <a:lstStyle/>
          <a:p>
            <a:r>
              <a:rPr lang="en-US" dirty="0"/>
              <a:t>State wise distribution of beneficiaries </a:t>
            </a:r>
          </a:p>
        </p:txBody>
      </p:sp>
      <p:sp>
        <p:nvSpPr>
          <p:cNvPr id="3" name="Slide Number Placeholder 2"/>
          <p:cNvSpPr>
            <a:spLocks noGrp="1"/>
          </p:cNvSpPr>
          <p:nvPr>
            <p:ph type="sldNum" sz="quarter" idx="4"/>
          </p:nvPr>
        </p:nvSpPr>
        <p:spPr/>
        <p:txBody>
          <a:bodyPr/>
          <a:lstStyle/>
          <a:p>
            <a:fld id="{9648F461-6B1C-CA42-A063-2DCE900AB2CB}" type="slidenum">
              <a:rPr lang="it-IT" smtClean="0"/>
              <a:pPr/>
              <a:t>27</a:t>
            </a:fld>
            <a:endParaRPr lang="it-IT"/>
          </a:p>
        </p:txBody>
      </p:sp>
      <p:sp>
        <p:nvSpPr>
          <p:cNvPr id="4" name="Date Placeholder 3"/>
          <p:cNvSpPr>
            <a:spLocks noGrp="1"/>
          </p:cNvSpPr>
          <p:nvPr>
            <p:ph type="dt" sz="half" idx="19"/>
          </p:nvPr>
        </p:nvSpPr>
        <p:spPr>
          <a:xfrm>
            <a:off x="19639" y="6405447"/>
            <a:ext cx="2133600" cy="365125"/>
          </a:xfrm>
        </p:spPr>
        <p:txBody>
          <a:bodyPr/>
          <a:lstStyle/>
          <a:p>
            <a:fld id="{4D094CB1-4161-4965-B543-31ABDF24A2E2}" type="datetime1">
              <a:rPr lang="en-US" smtClean="0"/>
              <a:pPr/>
              <a:t>5/2/2019</a:t>
            </a:fld>
            <a:endParaRPr lang="it-IT" dirty="0"/>
          </a:p>
        </p:txBody>
      </p:sp>
      <p:sp>
        <p:nvSpPr>
          <p:cNvPr id="8" name="TextBox 7"/>
          <p:cNvSpPr txBox="1"/>
          <p:nvPr/>
        </p:nvSpPr>
        <p:spPr>
          <a:xfrm>
            <a:off x="1371600" y="228600"/>
            <a:ext cx="6705600" cy="646331"/>
          </a:xfrm>
          <a:prstGeom prst="rect">
            <a:avLst/>
          </a:prstGeom>
          <a:noFill/>
        </p:spPr>
        <p:txBody>
          <a:bodyPr wrap="square" rtlCol="0">
            <a:spAutoFit/>
          </a:bodyPr>
          <a:lstStyle/>
          <a:p>
            <a:r>
              <a:rPr lang="en-US" dirty="0">
                <a:solidFill>
                  <a:schemeClr val="tx2">
                    <a:lumMod val="60000"/>
                    <a:lumOff val="40000"/>
                  </a:schemeClr>
                </a:solidFill>
                <a:latin typeface="Arial Black" pitchFamily="34" charset="0"/>
              </a:rPr>
              <a:t>Mother’s Leap Total Students Sponsored: 62</a:t>
            </a:r>
          </a:p>
          <a:p>
            <a:endParaRPr lang="en-US" dirty="0"/>
          </a:p>
        </p:txBody>
      </p:sp>
      <p:graphicFrame>
        <p:nvGraphicFramePr>
          <p:cNvPr id="9" name="Chart 8"/>
          <p:cNvGraphicFramePr/>
          <p:nvPr>
            <p:extLst>
              <p:ext uri="{D42A27DB-BD31-4B8C-83A1-F6EECF244321}">
                <p14:modId xmlns:p14="http://schemas.microsoft.com/office/powerpoint/2010/main" val="3808112880"/>
              </p:ext>
            </p:extLst>
          </p:nvPr>
        </p:nvGraphicFramePr>
        <p:xfrm>
          <a:off x="586853" y="1037229"/>
          <a:ext cx="8038531" cy="5820771"/>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48F461-6B1C-CA42-A063-2DCE900AB2CB}" type="slidenum">
              <a:rPr lang="it-IT" smtClean="0">
                <a:solidFill>
                  <a:srgbClr val="898C8A"/>
                </a:solidFill>
              </a:rPr>
              <a:pPr/>
              <a:t>28</a:t>
            </a:fld>
            <a:endParaRPr lang="it-IT">
              <a:solidFill>
                <a:srgbClr val="898C8A"/>
              </a:solidFill>
            </a:endParaRPr>
          </a:p>
        </p:txBody>
      </p:sp>
      <p:sp>
        <p:nvSpPr>
          <p:cNvPr id="4" name="Date Placeholder 3"/>
          <p:cNvSpPr>
            <a:spLocks noGrp="1"/>
          </p:cNvSpPr>
          <p:nvPr>
            <p:ph type="dt" sz="half" idx="19"/>
          </p:nvPr>
        </p:nvSpPr>
        <p:spPr/>
        <p:txBody>
          <a:bodyPr/>
          <a:lstStyle/>
          <a:p>
            <a:fld id="{4D094CB1-4161-4965-B543-31ABDF24A2E2}" type="datetime1">
              <a:rPr lang="en-US" smtClean="0">
                <a:solidFill>
                  <a:srgbClr val="898C8A"/>
                </a:solidFill>
              </a:rPr>
              <a:pPr/>
              <a:t>5/2/2019</a:t>
            </a:fld>
            <a:endParaRPr lang="it-IT">
              <a:solidFill>
                <a:srgbClr val="898C8A"/>
              </a:solidFill>
            </a:endParaRPr>
          </a:p>
        </p:txBody>
      </p:sp>
      <p:graphicFrame>
        <p:nvGraphicFramePr>
          <p:cNvPr id="7" name="Chart 6"/>
          <p:cNvGraphicFramePr/>
          <p:nvPr>
            <p:extLst>
              <p:ext uri="{D42A27DB-BD31-4B8C-83A1-F6EECF244321}">
                <p14:modId xmlns:p14="http://schemas.microsoft.com/office/powerpoint/2010/main" val="1477499998"/>
              </p:ext>
            </p:extLst>
          </p:nvPr>
        </p:nvGraphicFramePr>
        <p:xfrm>
          <a:off x="0" y="750627"/>
          <a:ext cx="9144000" cy="610737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9" name="Picture 8" descr="A person standing in front of a building&#10;&#10;Description generated with very high confidence">
            <a:extLst>
              <a:ext uri="{FF2B5EF4-FFF2-40B4-BE49-F238E27FC236}">
                <a16:creationId xmlns:a16="http://schemas.microsoft.com/office/drawing/2014/main" id="{62AE1798-3803-49E3-9042-C1E388F6CC23}"/>
              </a:ext>
            </a:extLst>
          </p:cNvPr>
          <p:cNvPicPr>
            <a:picLocks noChangeAspect="1"/>
          </p:cNvPicPr>
          <p:nvPr/>
        </p:nvPicPr>
        <p:blipFill rotWithShape="1">
          <a:blip r:embed="rId2">
            <a:extLst>
              <a:ext uri="{28A0092B-C50C-407E-A947-70E740481C1C}">
                <a14:useLocalDpi xmlns:a14="http://schemas.microsoft.com/office/drawing/2010/main" val="0"/>
              </a:ext>
            </a:extLst>
          </a:blip>
          <a:srcRect t="1900" r="-1" b="40895"/>
          <a:stretch/>
        </p:blipFill>
        <p:spPr>
          <a:xfrm>
            <a:off x="240033" y="320038"/>
            <a:ext cx="3428008" cy="4128360"/>
          </a:xfrm>
          <a:prstGeom prst="rect">
            <a:avLst/>
          </a:prstGeom>
        </p:spPr>
      </p:pic>
      <p:pic>
        <p:nvPicPr>
          <p:cNvPr id="17" name="Picture 16" descr="A picture containing ground, wall, person, man&#10;&#10;Description generated with very high confidence">
            <a:extLst>
              <a:ext uri="{FF2B5EF4-FFF2-40B4-BE49-F238E27FC236}">
                <a16:creationId xmlns:a16="http://schemas.microsoft.com/office/drawing/2014/main" id="{137577B0-0352-4577-A6E5-0D51AA34DE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11" r="22809" b="-1"/>
          <a:stretch/>
        </p:blipFill>
        <p:spPr>
          <a:xfrm>
            <a:off x="3726188" y="307164"/>
            <a:ext cx="1687068" cy="4141235"/>
          </a:xfrm>
          <a:prstGeom prst="rect">
            <a:avLst/>
          </a:prstGeom>
        </p:spPr>
      </p:pic>
      <p:pic>
        <p:nvPicPr>
          <p:cNvPr id="13" name="Picture 12" descr="A group of people standing in front of a building&#10;&#10;Description generated with very high confidence">
            <a:extLst>
              <a:ext uri="{FF2B5EF4-FFF2-40B4-BE49-F238E27FC236}">
                <a16:creationId xmlns:a16="http://schemas.microsoft.com/office/drawing/2014/main" id="{A7862404-64A5-4386-B163-1688994DFF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353" b="9561"/>
          <a:stretch/>
        </p:blipFill>
        <p:spPr>
          <a:xfrm>
            <a:off x="5471403" y="320040"/>
            <a:ext cx="3424007" cy="2023111"/>
          </a:xfrm>
          <a:prstGeom prst="rect">
            <a:avLst/>
          </a:prstGeom>
        </p:spPr>
      </p:pic>
      <p:pic>
        <p:nvPicPr>
          <p:cNvPr id="7" name="Picture 6" descr="A picture containing person, table, indoor, man&#10;&#10;Description generated with very high confidence">
            <a:extLst>
              <a:ext uri="{FF2B5EF4-FFF2-40B4-BE49-F238E27FC236}">
                <a16:creationId xmlns:a16="http://schemas.microsoft.com/office/drawing/2014/main" id="{D69B4E22-7945-4C27-A4C4-D37FA03E5F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20" r="-1" b="31569"/>
          <a:stretch/>
        </p:blipFill>
        <p:spPr>
          <a:xfrm>
            <a:off x="240033" y="4540158"/>
            <a:ext cx="1687068" cy="1997803"/>
          </a:xfrm>
          <a:prstGeom prst="rect">
            <a:avLst/>
          </a:prstGeom>
        </p:spPr>
      </p:pic>
      <p:pic>
        <p:nvPicPr>
          <p:cNvPr id="11" name="Picture 10" descr="A group of people posing for a photo&#10;&#10;Description generated with very high confidence">
            <a:extLst>
              <a:ext uri="{FF2B5EF4-FFF2-40B4-BE49-F238E27FC236}">
                <a16:creationId xmlns:a16="http://schemas.microsoft.com/office/drawing/2014/main" id="{7228A9BB-867C-425C-84C3-AA94A9554A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 b="12731"/>
          <a:stretch/>
        </p:blipFill>
        <p:spPr>
          <a:xfrm>
            <a:off x="1983786" y="4540158"/>
            <a:ext cx="3429469" cy="1997803"/>
          </a:xfrm>
          <a:prstGeom prst="rect">
            <a:avLst/>
          </a:prstGeom>
        </p:spPr>
      </p:pic>
      <p:pic>
        <p:nvPicPr>
          <p:cNvPr id="15" name="Picture 14" descr="A person standing in a garden&#10;&#10;Description generated with very high confidence">
            <a:extLst>
              <a:ext uri="{FF2B5EF4-FFF2-40B4-BE49-F238E27FC236}">
                <a16:creationId xmlns:a16="http://schemas.microsoft.com/office/drawing/2014/main" id="{7DF0F0A3-0898-4EF0-95BA-E36890DFA6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 b="9438"/>
          <a:stretch/>
        </p:blipFill>
        <p:spPr>
          <a:xfrm>
            <a:off x="5465940" y="2417446"/>
            <a:ext cx="3429469" cy="4141235"/>
          </a:xfrm>
          <a:prstGeom prst="rect">
            <a:avLst/>
          </a:prstGeom>
        </p:spPr>
      </p:pic>
    </p:spTree>
    <p:extLst>
      <p:ext uri="{BB962C8B-B14F-4D97-AF65-F5344CB8AC3E}">
        <p14:creationId xmlns:p14="http://schemas.microsoft.com/office/powerpoint/2010/main" val="125887755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438728" y="457200"/>
            <a:ext cx="8229600" cy="6169572"/>
            <a:chOff x="0" y="0"/>
            <a:chExt cx="4398" cy="3264"/>
          </a:xfrm>
          <a:solidFill>
            <a:srgbClr val="0070C0"/>
          </a:solidFill>
        </p:grpSpPr>
        <p:grpSp>
          <p:nvGrpSpPr>
            <p:cNvPr id="13315" name="Group 3"/>
            <p:cNvGrpSpPr>
              <a:grpSpLocks/>
            </p:cNvGrpSpPr>
            <p:nvPr/>
          </p:nvGrpSpPr>
          <p:grpSpPr bwMode="auto">
            <a:xfrm>
              <a:off x="1136" y="890"/>
              <a:ext cx="2146" cy="1438"/>
              <a:chOff x="0" y="0"/>
              <a:chExt cx="2146" cy="1438"/>
            </a:xfrm>
            <a:grpFill/>
          </p:grpSpPr>
          <p:sp>
            <p:nvSpPr>
              <p:cNvPr id="13316" name="未知"/>
              <p:cNvSpPr>
                <a:spLocks/>
              </p:cNvSpPr>
              <p:nvPr/>
            </p:nvSpPr>
            <p:spPr bwMode="auto">
              <a:xfrm>
                <a:off x="4" y="0"/>
                <a:ext cx="2142" cy="1346"/>
              </a:xfrm>
              <a:custGeom>
                <a:avLst/>
                <a:gdLst>
                  <a:gd name="T0" fmla="*/ 2140 w 2142"/>
                  <a:gd name="T1" fmla="*/ 708 h 1346"/>
                  <a:gd name="T2" fmla="*/ 2120 w 2142"/>
                  <a:gd name="T3" fmla="*/ 808 h 1346"/>
                  <a:gd name="T4" fmla="*/ 2076 w 2142"/>
                  <a:gd name="T5" fmla="*/ 904 h 1346"/>
                  <a:gd name="T6" fmla="*/ 2012 w 2142"/>
                  <a:gd name="T7" fmla="*/ 994 h 1346"/>
                  <a:gd name="T8" fmla="*/ 1928 w 2142"/>
                  <a:gd name="T9" fmla="*/ 1076 h 1346"/>
                  <a:gd name="T10" fmla="*/ 1828 w 2142"/>
                  <a:gd name="T11" fmla="*/ 1148 h 1346"/>
                  <a:gd name="T12" fmla="*/ 1712 w 2142"/>
                  <a:gd name="T13" fmla="*/ 1212 h 1346"/>
                  <a:gd name="T14" fmla="*/ 1582 w 2142"/>
                  <a:gd name="T15" fmla="*/ 1264 h 1346"/>
                  <a:gd name="T16" fmla="*/ 1438 w 2142"/>
                  <a:gd name="T17" fmla="*/ 1306 h 1346"/>
                  <a:gd name="T18" fmla="*/ 1286 w 2142"/>
                  <a:gd name="T19" fmla="*/ 1332 h 1346"/>
                  <a:gd name="T20" fmla="*/ 1126 w 2142"/>
                  <a:gd name="T21" fmla="*/ 1346 h 1346"/>
                  <a:gd name="T22" fmla="*/ 1016 w 2142"/>
                  <a:gd name="T23" fmla="*/ 1346 h 1346"/>
                  <a:gd name="T24" fmla="*/ 854 w 2142"/>
                  <a:gd name="T25" fmla="*/ 1332 h 1346"/>
                  <a:gd name="T26" fmla="*/ 702 w 2142"/>
                  <a:gd name="T27" fmla="*/ 1306 h 1346"/>
                  <a:gd name="T28" fmla="*/ 560 w 2142"/>
                  <a:gd name="T29" fmla="*/ 1264 h 1346"/>
                  <a:gd name="T30" fmla="*/ 430 w 2142"/>
                  <a:gd name="T31" fmla="*/ 1212 h 1346"/>
                  <a:gd name="T32" fmla="*/ 314 w 2142"/>
                  <a:gd name="T33" fmla="*/ 1148 h 1346"/>
                  <a:gd name="T34" fmla="*/ 212 w 2142"/>
                  <a:gd name="T35" fmla="*/ 1076 h 1346"/>
                  <a:gd name="T36" fmla="*/ 130 w 2142"/>
                  <a:gd name="T37" fmla="*/ 994 h 1346"/>
                  <a:gd name="T38" fmla="*/ 64 w 2142"/>
                  <a:gd name="T39" fmla="*/ 904 h 1346"/>
                  <a:gd name="T40" fmla="*/ 22 w 2142"/>
                  <a:gd name="T41" fmla="*/ 808 h 1346"/>
                  <a:gd name="T42" fmla="*/ 2 w 2142"/>
                  <a:gd name="T43" fmla="*/ 708 h 1346"/>
                  <a:gd name="T44" fmla="*/ 2 w 2142"/>
                  <a:gd name="T45" fmla="*/ 638 h 1346"/>
                  <a:gd name="T46" fmla="*/ 22 w 2142"/>
                  <a:gd name="T47" fmla="*/ 536 h 1346"/>
                  <a:gd name="T48" fmla="*/ 64 w 2142"/>
                  <a:gd name="T49" fmla="*/ 442 h 1346"/>
                  <a:gd name="T50" fmla="*/ 130 w 2142"/>
                  <a:gd name="T51" fmla="*/ 352 h 1346"/>
                  <a:gd name="T52" fmla="*/ 212 w 2142"/>
                  <a:gd name="T53" fmla="*/ 270 h 1346"/>
                  <a:gd name="T54" fmla="*/ 314 w 2142"/>
                  <a:gd name="T55" fmla="*/ 196 h 1346"/>
                  <a:gd name="T56" fmla="*/ 430 w 2142"/>
                  <a:gd name="T57" fmla="*/ 134 h 1346"/>
                  <a:gd name="T58" fmla="*/ 560 w 2142"/>
                  <a:gd name="T59" fmla="*/ 80 h 1346"/>
                  <a:gd name="T60" fmla="*/ 702 w 2142"/>
                  <a:gd name="T61" fmla="*/ 40 h 1346"/>
                  <a:gd name="T62" fmla="*/ 854 w 2142"/>
                  <a:gd name="T63" fmla="*/ 14 h 1346"/>
                  <a:gd name="T64" fmla="*/ 1016 w 2142"/>
                  <a:gd name="T65" fmla="*/ 0 h 1346"/>
                  <a:gd name="T66" fmla="*/ 1126 w 2142"/>
                  <a:gd name="T67" fmla="*/ 0 h 1346"/>
                  <a:gd name="T68" fmla="*/ 1286 w 2142"/>
                  <a:gd name="T69" fmla="*/ 14 h 1346"/>
                  <a:gd name="T70" fmla="*/ 1438 w 2142"/>
                  <a:gd name="T71" fmla="*/ 40 h 1346"/>
                  <a:gd name="T72" fmla="*/ 1582 w 2142"/>
                  <a:gd name="T73" fmla="*/ 80 h 1346"/>
                  <a:gd name="T74" fmla="*/ 1712 w 2142"/>
                  <a:gd name="T75" fmla="*/ 134 h 1346"/>
                  <a:gd name="T76" fmla="*/ 1828 w 2142"/>
                  <a:gd name="T77" fmla="*/ 196 h 1346"/>
                  <a:gd name="T78" fmla="*/ 1928 w 2142"/>
                  <a:gd name="T79" fmla="*/ 270 h 1346"/>
                  <a:gd name="T80" fmla="*/ 2012 w 2142"/>
                  <a:gd name="T81" fmla="*/ 352 h 1346"/>
                  <a:gd name="T82" fmla="*/ 2076 w 2142"/>
                  <a:gd name="T83" fmla="*/ 442 h 1346"/>
                  <a:gd name="T84" fmla="*/ 2120 w 2142"/>
                  <a:gd name="T85" fmla="*/ 536 h 1346"/>
                  <a:gd name="T86" fmla="*/ 2140 w 2142"/>
                  <a:gd name="T87" fmla="*/ 638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2" h="1346">
                    <a:moveTo>
                      <a:pt x="2142" y="672"/>
                    </a:moveTo>
                    <a:lnTo>
                      <a:pt x="2142" y="672"/>
                    </a:lnTo>
                    <a:lnTo>
                      <a:pt x="2140" y="708"/>
                    </a:lnTo>
                    <a:lnTo>
                      <a:pt x="2136" y="742"/>
                    </a:lnTo>
                    <a:lnTo>
                      <a:pt x="2128" y="776"/>
                    </a:lnTo>
                    <a:lnTo>
                      <a:pt x="2120" y="808"/>
                    </a:lnTo>
                    <a:lnTo>
                      <a:pt x="2108" y="840"/>
                    </a:lnTo>
                    <a:lnTo>
                      <a:pt x="2094" y="872"/>
                    </a:lnTo>
                    <a:lnTo>
                      <a:pt x="2076" y="904"/>
                    </a:lnTo>
                    <a:lnTo>
                      <a:pt x="2058" y="934"/>
                    </a:lnTo>
                    <a:lnTo>
                      <a:pt x="2036" y="964"/>
                    </a:lnTo>
                    <a:lnTo>
                      <a:pt x="2012" y="994"/>
                    </a:lnTo>
                    <a:lnTo>
                      <a:pt x="1986" y="1022"/>
                    </a:lnTo>
                    <a:lnTo>
                      <a:pt x="1958" y="1050"/>
                    </a:lnTo>
                    <a:lnTo>
                      <a:pt x="1928" y="1076"/>
                    </a:lnTo>
                    <a:lnTo>
                      <a:pt x="1896" y="1100"/>
                    </a:lnTo>
                    <a:lnTo>
                      <a:pt x="1864" y="1126"/>
                    </a:lnTo>
                    <a:lnTo>
                      <a:pt x="1828" y="1148"/>
                    </a:lnTo>
                    <a:lnTo>
                      <a:pt x="1790" y="1172"/>
                    </a:lnTo>
                    <a:lnTo>
                      <a:pt x="1752" y="1192"/>
                    </a:lnTo>
                    <a:lnTo>
                      <a:pt x="1712" y="1212"/>
                    </a:lnTo>
                    <a:lnTo>
                      <a:pt x="1670" y="1232"/>
                    </a:lnTo>
                    <a:lnTo>
                      <a:pt x="1626" y="1248"/>
                    </a:lnTo>
                    <a:lnTo>
                      <a:pt x="1582" y="1264"/>
                    </a:lnTo>
                    <a:lnTo>
                      <a:pt x="1534" y="1280"/>
                    </a:lnTo>
                    <a:lnTo>
                      <a:pt x="1488" y="1294"/>
                    </a:lnTo>
                    <a:lnTo>
                      <a:pt x="1438" y="1306"/>
                    </a:lnTo>
                    <a:lnTo>
                      <a:pt x="1390" y="1316"/>
                    </a:lnTo>
                    <a:lnTo>
                      <a:pt x="1338" y="1324"/>
                    </a:lnTo>
                    <a:lnTo>
                      <a:pt x="1286" y="1332"/>
                    </a:lnTo>
                    <a:lnTo>
                      <a:pt x="1234" y="1338"/>
                    </a:lnTo>
                    <a:lnTo>
                      <a:pt x="1180" y="1342"/>
                    </a:lnTo>
                    <a:lnTo>
                      <a:pt x="1126" y="1346"/>
                    </a:lnTo>
                    <a:lnTo>
                      <a:pt x="1070" y="1346"/>
                    </a:lnTo>
                    <a:lnTo>
                      <a:pt x="1070" y="1346"/>
                    </a:lnTo>
                    <a:lnTo>
                      <a:pt x="1016" y="1346"/>
                    </a:lnTo>
                    <a:lnTo>
                      <a:pt x="962" y="1342"/>
                    </a:lnTo>
                    <a:lnTo>
                      <a:pt x="908" y="1338"/>
                    </a:lnTo>
                    <a:lnTo>
                      <a:pt x="854" y="1332"/>
                    </a:lnTo>
                    <a:lnTo>
                      <a:pt x="804" y="1324"/>
                    </a:lnTo>
                    <a:lnTo>
                      <a:pt x="752" y="1316"/>
                    </a:lnTo>
                    <a:lnTo>
                      <a:pt x="702" y="1306"/>
                    </a:lnTo>
                    <a:lnTo>
                      <a:pt x="654" y="1294"/>
                    </a:lnTo>
                    <a:lnTo>
                      <a:pt x="606" y="1280"/>
                    </a:lnTo>
                    <a:lnTo>
                      <a:pt x="560" y="1264"/>
                    </a:lnTo>
                    <a:lnTo>
                      <a:pt x="516" y="1248"/>
                    </a:lnTo>
                    <a:lnTo>
                      <a:pt x="472" y="1232"/>
                    </a:lnTo>
                    <a:lnTo>
                      <a:pt x="430" y="1212"/>
                    </a:lnTo>
                    <a:lnTo>
                      <a:pt x="390" y="1192"/>
                    </a:lnTo>
                    <a:lnTo>
                      <a:pt x="350" y="1172"/>
                    </a:lnTo>
                    <a:lnTo>
                      <a:pt x="314" y="1148"/>
                    </a:lnTo>
                    <a:lnTo>
                      <a:pt x="278" y="1126"/>
                    </a:lnTo>
                    <a:lnTo>
                      <a:pt x="244" y="1100"/>
                    </a:lnTo>
                    <a:lnTo>
                      <a:pt x="212" y="1076"/>
                    </a:lnTo>
                    <a:lnTo>
                      <a:pt x="182" y="1050"/>
                    </a:lnTo>
                    <a:lnTo>
                      <a:pt x="156" y="1022"/>
                    </a:lnTo>
                    <a:lnTo>
                      <a:pt x="130" y="994"/>
                    </a:lnTo>
                    <a:lnTo>
                      <a:pt x="106" y="964"/>
                    </a:lnTo>
                    <a:lnTo>
                      <a:pt x="84" y="934"/>
                    </a:lnTo>
                    <a:lnTo>
                      <a:pt x="64" y="904"/>
                    </a:lnTo>
                    <a:lnTo>
                      <a:pt x="48" y="872"/>
                    </a:lnTo>
                    <a:lnTo>
                      <a:pt x="34" y="840"/>
                    </a:lnTo>
                    <a:lnTo>
                      <a:pt x="22" y="808"/>
                    </a:lnTo>
                    <a:lnTo>
                      <a:pt x="12" y="776"/>
                    </a:lnTo>
                    <a:lnTo>
                      <a:pt x="6" y="742"/>
                    </a:lnTo>
                    <a:lnTo>
                      <a:pt x="2" y="708"/>
                    </a:lnTo>
                    <a:lnTo>
                      <a:pt x="0" y="672"/>
                    </a:lnTo>
                    <a:lnTo>
                      <a:pt x="0" y="672"/>
                    </a:lnTo>
                    <a:lnTo>
                      <a:pt x="2" y="638"/>
                    </a:lnTo>
                    <a:lnTo>
                      <a:pt x="6" y="604"/>
                    </a:lnTo>
                    <a:lnTo>
                      <a:pt x="12" y="570"/>
                    </a:lnTo>
                    <a:lnTo>
                      <a:pt x="22" y="536"/>
                    </a:lnTo>
                    <a:lnTo>
                      <a:pt x="34" y="504"/>
                    </a:lnTo>
                    <a:lnTo>
                      <a:pt x="48" y="472"/>
                    </a:lnTo>
                    <a:lnTo>
                      <a:pt x="64" y="442"/>
                    </a:lnTo>
                    <a:lnTo>
                      <a:pt x="84" y="410"/>
                    </a:lnTo>
                    <a:lnTo>
                      <a:pt x="106" y="380"/>
                    </a:lnTo>
                    <a:lnTo>
                      <a:pt x="130" y="352"/>
                    </a:lnTo>
                    <a:lnTo>
                      <a:pt x="156" y="324"/>
                    </a:lnTo>
                    <a:lnTo>
                      <a:pt x="182" y="296"/>
                    </a:lnTo>
                    <a:lnTo>
                      <a:pt x="212" y="270"/>
                    </a:lnTo>
                    <a:lnTo>
                      <a:pt x="244" y="244"/>
                    </a:lnTo>
                    <a:lnTo>
                      <a:pt x="278" y="220"/>
                    </a:lnTo>
                    <a:lnTo>
                      <a:pt x="314" y="196"/>
                    </a:lnTo>
                    <a:lnTo>
                      <a:pt x="350" y="174"/>
                    </a:lnTo>
                    <a:lnTo>
                      <a:pt x="390" y="154"/>
                    </a:lnTo>
                    <a:lnTo>
                      <a:pt x="430" y="134"/>
                    </a:lnTo>
                    <a:lnTo>
                      <a:pt x="472" y="114"/>
                    </a:lnTo>
                    <a:lnTo>
                      <a:pt x="516" y="96"/>
                    </a:lnTo>
                    <a:lnTo>
                      <a:pt x="560" y="80"/>
                    </a:lnTo>
                    <a:lnTo>
                      <a:pt x="606" y="66"/>
                    </a:lnTo>
                    <a:lnTo>
                      <a:pt x="654" y="52"/>
                    </a:lnTo>
                    <a:lnTo>
                      <a:pt x="702" y="40"/>
                    </a:lnTo>
                    <a:lnTo>
                      <a:pt x="752" y="30"/>
                    </a:lnTo>
                    <a:lnTo>
                      <a:pt x="804" y="20"/>
                    </a:lnTo>
                    <a:lnTo>
                      <a:pt x="854" y="14"/>
                    </a:lnTo>
                    <a:lnTo>
                      <a:pt x="908" y="8"/>
                    </a:lnTo>
                    <a:lnTo>
                      <a:pt x="962" y="2"/>
                    </a:lnTo>
                    <a:lnTo>
                      <a:pt x="1016" y="0"/>
                    </a:lnTo>
                    <a:lnTo>
                      <a:pt x="1070" y="0"/>
                    </a:lnTo>
                    <a:lnTo>
                      <a:pt x="1070" y="0"/>
                    </a:lnTo>
                    <a:lnTo>
                      <a:pt x="1126" y="0"/>
                    </a:lnTo>
                    <a:lnTo>
                      <a:pt x="1180" y="2"/>
                    </a:lnTo>
                    <a:lnTo>
                      <a:pt x="1234" y="8"/>
                    </a:lnTo>
                    <a:lnTo>
                      <a:pt x="1286" y="14"/>
                    </a:lnTo>
                    <a:lnTo>
                      <a:pt x="1338" y="20"/>
                    </a:lnTo>
                    <a:lnTo>
                      <a:pt x="1390" y="30"/>
                    </a:lnTo>
                    <a:lnTo>
                      <a:pt x="1438" y="40"/>
                    </a:lnTo>
                    <a:lnTo>
                      <a:pt x="1488" y="52"/>
                    </a:lnTo>
                    <a:lnTo>
                      <a:pt x="1534" y="66"/>
                    </a:lnTo>
                    <a:lnTo>
                      <a:pt x="1582" y="80"/>
                    </a:lnTo>
                    <a:lnTo>
                      <a:pt x="1626" y="96"/>
                    </a:lnTo>
                    <a:lnTo>
                      <a:pt x="1670" y="114"/>
                    </a:lnTo>
                    <a:lnTo>
                      <a:pt x="1712" y="134"/>
                    </a:lnTo>
                    <a:lnTo>
                      <a:pt x="1752" y="154"/>
                    </a:lnTo>
                    <a:lnTo>
                      <a:pt x="1790" y="174"/>
                    </a:lnTo>
                    <a:lnTo>
                      <a:pt x="1828" y="196"/>
                    </a:lnTo>
                    <a:lnTo>
                      <a:pt x="1864" y="220"/>
                    </a:lnTo>
                    <a:lnTo>
                      <a:pt x="1896" y="244"/>
                    </a:lnTo>
                    <a:lnTo>
                      <a:pt x="1928" y="270"/>
                    </a:lnTo>
                    <a:lnTo>
                      <a:pt x="1958" y="296"/>
                    </a:lnTo>
                    <a:lnTo>
                      <a:pt x="1986" y="324"/>
                    </a:lnTo>
                    <a:lnTo>
                      <a:pt x="2012" y="352"/>
                    </a:lnTo>
                    <a:lnTo>
                      <a:pt x="2036" y="380"/>
                    </a:lnTo>
                    <a:lnTo>
                      <a:pt x="2058" y="410"/>
                    </a:lnTo>
                    <a:lnTo>
                      <a:pt x="2076" y="442"/>
                    </a:lnTo>
                    <a:lnTo>
                      <a:pt x="2094" y="472"/>
                    </a:lnTo>
                    <a:lnTo>
                      <a:pt x="2108" y="504"/>
                    </a:lnTo>
                    <a:lnTo>
                      <a:pt x="2120" y="536"/>
                    </a:lnTo>
                    <a:lnTo>
                      <a:pt x="2128" y="570"/>
                    </a:lnTo>
                    <a:lnTo>
                      <a:pt x="2136" y="604"/>
                    </a:lnTo>
                    <a:lnTo>
                      <a:pt x="2140" y="638"/>
                    </a:lnTo>
                    <a:lnTo>
                      <a:pt x="2142" y="672"/>
                    </a:lnTo>
                    <a:lnTo>
                      <a:pt x="2142" y="672"/>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sp>
            <p:nvSpPr>
              <p:cNvPr id="13317" name="未知"/>
              <p:cNvSpPr>
                <a:spLocks/>
              </p:cNvSpPr>
              <p:nvPr/>
            </p:nvSpPr>
            <p:spPr bwMode="auto">
              <a:xfrm>
                <a:off x="0" y="674"/>
                <a:ext cx="2146" cy="764"/>
              </a:xfrm>
              <a:custGeom>
                <a:avLst/>
                <a:gdLst>
                  <a:gd name="T0" fmla="*/ 2144 w 2146"/>
                  <a:gd name="T1" fmla="*/ 34 h 764"/>
                  <a:gd name="T2" fmla="*/ 2124 w 2146"/>
                  <a:gd name="T3" fmla="*/ 136 h 764"/>
                  <a:gd name="T4" fmla="*/ 2080 w 2146"/>
                  <a:gd name="T5" fmla="*/ 232 h 764"/>
                  <a:gd name="T6" fmla="*/ 2016 w 2146"/>
                  <a:gd name="T7" fmla="*/ 320 h 764"/>
                  <a:gd name="T8" fmla="*/ 1932 w 2146"/>
                  <a:gd name="T9" fmla="*/ 402 h 764"/>
                  <a:gd name="T10" fmla="*/ 1832 w 2146"/>
                  <a:gd name="T11" fmla="*/ 476 h 764"/>
                  <a:gd name="T12" fmla="*/ 1716 w 2146"/>
                  <a:gd name="T13" fmla="*/ 540 h 764"/>
                  <a:gd name="T14" fmla="*/ 1586 w 2146"/>
                  <a:gd name="T15" fmla="*/ 592 h 764"/>
                  <a:gd name="T16" fmla="*/ 1442 w 2146"/>
                  <a:gd name="T17" fmla="*/ 632 h 764"/>
                  <a:gd name="T18" fmla="*/ 1290 w 2146"/>
                  <a:gd name="T19" fmla="*/ 660 h 764"/>
                  <a:gd name="T20" fmla="*/ 1130 w 2146"/>
                  <a:gd name="T21" fmla="*/ 672 h 764"/>
                  <a:gd name="T22" fmla="*/ 1020 w 2146"/>
                  <a:gd name="T23" fmla="*/ 672 h 764"/>
                  <a:gd name="T24" fmla="*/ 860 w 2146"/>
                  <a:gd name="T25" fmla="*/ 660 h 764"/>
                  <a:gd name="T26" fmla="*/ 708 w 2146"/>
                  <a:gd name="T27" fmla="*/ 632 h 764"/>
                  <a:gd name="T28" fmla="*/ 566 w 2146"/>
                  <a:gd name="T29" fmla="*/ 592 h 764"/>
                  <a:gd name="T30" fmla="*/ 436 w 2146"/>
                  <a:gd name="T31" fmla="*/ 540 h 764"/>
                  <a:gd name="T32" fmla="*/ 320 w 2146"/>
                  <a:gd name="T33" fmla="*/ 478 h 764"/>
                  <a:gd name="T34" fmla="*/ 218 w 2146"/>
                  <a:gd name="T35" fmla="*/ 404 h 764"/>
                  <a:gd name="T36" fmla="*/ 136 w 2146"/>
                  <a:gd name="T37" fmla="*/ 324 h 764"/>
                  <a:gd name="T38" fmla="*/ 70 w 2146"/>
                  <a:gd name="T39" fmla="*/ 234 h 764"/>
                  <a:gd name="T40" fmla="*/ 26 w 2146"/>
                  <a:gd name="T41" fmla="*/ 138 h 764"/>
                  <a:gd name="T42" fmla="*/ 6 w 2146"/>
                  <a:gd name="T43" fmla="*/ 38 h 764"/>
                  <a:gd name="T44" fmla="*/ 4 w 2146"/>
                  <a:gd name="T45" fmla="*/ 0 h 764"/>
                  <a:gd name="T46" fmla="*/ 2 w 2146"/>
                  <a:gd name="T47" fmla="*/ 126 h 764"/>
                  <a:gd name="T48" fmla="*/ 22 w 2146"/>
                  <a:gd name="T49" fmla="*/ 226 h 764"/>
                  <a:gd name="T50" fmla="*/ 64 w 2146"/>
                  <a:gd name="T51" fmla="*/ 322 h 764"/>
                  <a:gd name="T52" fmla="*/ 130 w 2146"/>
                  <a:gd name="T53" fmla="*/ 412 h 764"/>
                  <a:gd name="T54" fmla="*/ 212 w 2146"/>
                  <a:gd name="T55" fmla="*/ 494 h 764"/>
                  <a:gd name="T56" fmla="*/ 314 w 2146"/>
                  <a:gd name="T57" fmla="*/ 566 h 764"/>
                  <a:gd name="T58" fmla="*/ 430 w 2146"/>
                  <a:gd name="T59" fmla="*/ 630 h 764"/>
                  <a:gd name="T60" fmla="*/ 560 w 2146"/>
                  <a:gd name="T61" fmla="*/ 682 h 764"/>
                  <a:gd name="T62" fmla="*/ 702 w 2146"/>
                  <a:gd name="T63" fmla="*/ 724 h 764"/>
                  <a:gd name="T64" fmla="*/ 854 w 2146"/>
                  <a:gd name="T65" fmla="*/ 750 h 764"/>
                  <a:gd name="T66" fmla="*/ 1016 w 2146"/>
                  <a:gd name="T67" fmla="*/ 764 h 764"/>
                  <a:gd name="T68" fmla="*/ 1126 w 2146"/>
                  <a:gd name="T69" fmla="*/ 764 h 764"/>
                  <a:gd name="T70" fmla="*/ 1286 w 2146"/>
                  <a:gd name="T71" fmla="*/ 750 h 764"/>
                  <a:gd name="T72" fmla="*/ 1438 w 2146"/>
                  <a:gd name="T73" fmla="*/ 724 h 764"/>
                  <a:gd name="T74" fmla="*/ 1582 w 2146"/>
                  <a:gd name="T75" fmla="*/ 682 h 764"/>
                  <a:gd name="T76" fmla="*/ 1712 w 2146"/>
                  <a:gd name="T77" fmla="*/ 630 h 764"/>
                  <a:gd name="T78" fmla="*/ 1828 w 2146"/>
                  <a:gd name="T79" fmla="*/ 566 h 764"/>
                  <a:gd name="T80" fmla="*/ 1928 w 2146"/>
                  <a:gd name="T81" fmla="*/ 494 h 764"/>
                  <a:gd name="T82" fmla="*/ 2012 w 2146"/>
                  <a:gd name="T83" fmla="*/ 412 h 764"/>
                  <a:gd name="T84" fmla="*/ 2076 w 2146"/>
                  <a:gd name="T85" fmla="*/ 322 h 764"/>
                  <a:gd name="T86" fmla="*/ 2120 w 2146"/>
                  <a:gd name="T87" fmla="*/ 226 h 764"/>
                  <a:gd name="T88" fmla="*/ 2140 w 2146"/>
                  <a:gd name="T89" fmla="*/ 126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6" h="764">
                    <a:moveTo>
                      <a:pt x="2146" y="0"/>
                    </a:moveTo>
                    <a:lnTo>
                      <a:pt x="2146" y="0"/>
                    </a:lnTo>
                    <a:lnTo>
                      <a:pt x="2144" y="34"/>
                    </a:lnTo>
                    <a:lnTo>
                      <a:pt x="2140" y="68"/>
                    </a:lnTo>
                    <a:lnTo>
                      <a:pt x="2132" y="102"/>
                    </a:lnTo>
                    <a:lnTo>
                      <a:pt x="2124" y="136"/>
                    </a:lnTo>
                    <a:lnTo>
                      <a:pt x="2112" y="168"/>
                    </a:lnTo>
                    <a:lnTo>
                      <a:pt x="2098" y="200"/>
                    </a:lnTo>
                    <a:lnTo>
                      <a:pt x="2080" y="232"/>
                    </a:lnTo>
                    <a:lnTo>
                      <a:pt x="2062" y="262"/>
                    </a:lnTo>
                    <a:lnTo>
                      <a:pt x="2040" y="292"/>
                    </a:lnTo>
                    <a:lnTo>
                      <a:pt x="2016" y="320"/>
                    </a:lnTo>
                    <a:lnTo>
                      <a:pt x="1990" y="350"/>
                    </a:lnTo>
                    <a:lnTo>
                      <a:pt x="1962" y="376"/>
                    </a:lnTo>
                    <a:lnTo>
                      <a:pt x="1932" y="402"/>
                    </a:lnTo>
                    <a:lnTo>
                      <a:pt x="1900" y="428"/>
                    </a:lnTo>
                    <a:lnTo>
                      <a:pt x="1868" y="452"/>
                    </a:lnTo>
                    <a:lnTo>
                      <a:pt x="1832" y="476"/>
                    </a:lnTo>
                    <a:lnTo>
                      <a:pt x="1794" y="498"/>
                    </a:lnTo>
                    <a:lnTo>
                      <a:pt x="1756" y="520"/>
                    </a:lnTo>
                    <a:lnTo>
                      <a:pt x="1716" y="540"/>
                    </a:lnTo>
                    <a:lnTo>
                      <a:pt x="1674" y="558"/>
                    </a:lnTo>
                    <a:lnTo>
                      <a:pt x="1630" y="576"/>
                    </a:lnTo>
                    <a:lnTo>
                      <a:pt x="1586" y="592"/>
                    </a:lnTo>
                    <a:lnTo>
                      <a:pt x="1538" y="606"/>
                    </a:lnTo>
                    <a:lnTo>
                      <a:pt x="1492" y="620"/>
                    </a:lnTo>
                    <a:lnTo>
                      <a:pt x="1442" y="632"/>
                    </a:lnTo>
                    <a:lnTo>
                      <a:pt x="1394" y="644"/>
                    </a:lnTo>
                    <a:lnTo>
                      <a:pt x="1342" y="652"/>
                    </a:lnTo>
                    <a:lnTo>
                      <a:pt x="1290" y="660"/>
                    </a:lnTo>
                    <a:lnTo>
                      <a:pt x="1238" y="666"/>
                    </a:lnTo>
                    <a:lnTo>
                      <a:pt x="1184" y="670"/>
                    </a:lnTo>
                    <a:lnTo>
                      <a:pt x="1130" y="672"/>
                    </a:lnTo>
                    <a:lnTo>
                      <a:pt x="1074" y="674"/>
                    </a:lnTo>
                    <a:lnTo>
                      <a:pt x="1074" y="674"/>
                    </a:lnTo>
                    <a:lnTo>
                      <a:pt x="1020" y="672"/>
                    </a:lnTo>
                    <a:lnTo>
                      <a:pt x="966" y="670"/>
                    </a:lnTo>
                    <a:lnTo>
                      <a:pt x="912" y="666"/>
                    </a:lnTo>
                    <a:lnTo>
                      <a:pt x="860" y="660"/>
                    </a:lnTo>
                    <a:lnTo>
                      <a:pt x="808" y="652"/>
                    </a:lnTo>
                    <a:lnTo>
                      <a:pt x="758" y="644"/>
                    </a:lnTo>
                    <a:lnTo>
                      <a:pt x="708" y="632"/>
                    </a:lnTo>
                    <a:lnTo>
                      <a:pt x="660" y="620"/>
                    </a:lnTo>
                    <a:lnTo>
                      <a:pt x="612" y="608"/>
                    </a:lnTo>
                    <a:lnTo>
                      <a:pt x="566" y="592"/>
                    </a:lnTo>
                    <a:lnTo>
                      <a:pt x="522" y="576"/>
                    </a:lnTo>
                    <a:lnTo>
                      <a:pt x="478" y="560"/>
                    </a:lnTo>
                    <a:lnTo>
                      <a:pt x="436" y="540"/>
                    </a:lnTo>
                    <a:lnTo>
                      <a:pt x="396" y="520"/>
                    </a:lnTo>
                    <a:lnTo>
                      <a:pt x="356" y="500"/>
                    </a:lnTo>
                    <a:lnTo>
                      <a:pt x="320" y="478"/>
                    </a:lnTo>
                    <a:lnTo>
                      <a:pt x="284" y="454"/>
                    </a:lnTo>
                    <a:lnTo>
                      <a:pt x="250" y="430"/>
                    </a:lnTo>
                    <a:lnTo>
                      <a:pt x="218" y="404"/>
                    </a:lnTo>
                    <a:lnTo>
                      <a:pt x="188" y="378"/>
                    </a:lnTo>
                    <a:lnTo>
                      <a:pt x="162" y="352"/>
                    </a:lnTo>
                    <a:lnTo>
                      <a:pt x="136" y="324"/>
                    </a:lnTo>
                    <a:lnTo>
                      <a:pt x="112" y="294"/>
                    </a:lnTo>
                    <a:lnTo>
                      <a:pt x="90" y="264"/>
                    </a:lnTo>
                    <a:lnTo>
                      <a:pt x="70" y="234"/>
                    </a:lnTo>
                    <a:lnTo>
                      <a:pt x="54" y="204"/>
                    </a:lnTo>
                    <a:lnTo>
                      <a:pt x="38" y="172"/>
                    </a:lnTo>
                    <a:lnTo>
                      <a:pt x="26" y="138"/>
                    </a:lnTo>
                    <a:lnTo>
                      <a:pt x="18" y="106"/>
                    </a:lnTo>
                    <a:lnTo>
                      <a:pt x="10" y="72"/>
                    </a:lnTo>
                    <a:lnTo>
                      <a:pt x="6" y="38"/>
                    </a:lnTo>
                    <a:lnTo>
                      <a:pt x="4" y="4"/>
                    </a:lnTo>
                    <a:lnTo>
                      <a:pt x="4" y="4"/>
                    </a:lnTo>
                    <a:lnTo>
                      <a:pt x="4" y="0"/>
                    </a:lnTo>
                    <a:lnTo>
                      <a:pt x="0" y="90"/>
                    </a:lnTo>
                    <a:lnTo>
                      <a:pt x="0" y="90"/>
                    </a:lnTo>
                    <a:lnTo>
                      <a:pt x="2" y="126"/>
                    </a:lnTo>
                    <a:lnTo>
                      <a:pt x="6" y="160"/>
                    </a:lnTo>
                    <a:lnTo>
                      <a:pt x="12" y="194"/>
                    </a:lnTo>
                    <a:lnTo>
                      <a:pt x="22" y="226"/>
                    </a:lnTo>
                    <a:lnTo>
                      <a:pt x="34" y="258"/>
                    </a:lnTo>
                    <a:lnTo>
                      <a:pt x="48" y="290"/>
                    </a:lnTo>
                    <a:lnTo>
                      <a:pt x="64" y="322"/>
                    </a:lnTo>
                    <a:lnTo>
                      <a:pt x="84" y="352"/>
                    </a:lnTo>
                    <a:lnTo>
                      <a:pt x="106" y="382"/>
                    </a:lnTo>
                    <a:lnTo>
                      <a:pt x="130" y="412"/>
                    </a:lnTo>
                    <a:lnTo>
                      <a:pt x="156" y="440"/>
                    </a:lnTo>
                    <a:lnTo>
                      <a:pt x="182" y="468"/>
                    </a:lnTo>
                    <a:lnTo>
                      <a:pt x="212" y="494"/>
                    </a:lnTo>
                    <a:lnTo>
                      <a:pt x="244" y="518"/>
                    </a:lnTo>
                    <a:lnTo>
                      <a:pt x="278" y="544"/>
                    </a:lnTo>
                    <a:lnTo>
                      <a:pt x="314" y="566"/>
                    </a:lnTo>
                    <a:lnTo>
                      <a:pt x="350" y="590"/>
                    </a:lnTo>
                    <a:lnTo>
                      <a:pt x="390" y="610"/>
                    </a:lnTo>
                    <a:lnTo>
                      <a:pt x="430" y="630"/>
                    </a:lnTo>
                    <a:lnTo>
                      <a:pt x="472" y="650"/>
                    </a:lnTo>
                    <a:lnTo>
                      <a:pt x="516" y="666"/>
                    </a:lnTo>
                    <a:lnTo>
                      <a:pt x="560" y="682"/>
                    </a:lnTo>
                    <a:lnTo>
                      <a:pt x="606" y="698"/>
                    </a:lnTo>
                    <a:lnTo>
                      <a:pt x="654" y="712"/>
                    </a:lnTo>
                    <a:lnTo>
                      <a:pt x="702" y="724"/>
                    </a:lnTo>
                    <a:lnTo>
                      <a:pt x="752" y="734"/>
                    </a:lnTo>
                    <a:lnTo>
                      <a:pt x="804" y="742"/>
                    </a:lnTo>
                    <a:lnTo>
                      <a:pt x="854" y="750"/>
                    </a:lnTo>
                    <a:lnTo>
                      <a:pt x="908" y="756"/>
                    </a:lnTo>
                    <a:lnTo>
                      <a:pt x="962" y="760"/>
                    </a:lnTo>
                    <a:lnTo>
                      <a:pt x="1016" y="764"/>
                    </a:lnTo>
                    <a:lnTo>
                      <a:pt x="1070" y="764"/>
                    </a:lnTo>
                    <a:lnTo>
                      <a:pt x="1070" y="764"/>
                    </a:lnTo>
                    <a:lnTo>
                      <a:pt x="1126" y="764"/>
                    </a:lnTo>
                    <a:lnTo>
                      <a:pt x="1180" y="760"/>
                    </a:lnTo>
                    <a:lnTo>
                      <a:pt x="1234" y="756"/>
                    </a:lnTo>
                    <a:lnTo>
                      <a:pt x="1286" y="750"/>
                    </a:lnTo>
                    <a:lnTo>
                      <a:pt x="1338" y="742"/>
                    </a:lnTo>
                    <a:lnTo>
                      <a:pt x="1390" y="734"/>
                    </a:lnTo>
                    <a:lnTo>
                      <a:pt x="1438" y="724"/>
                    </a:lnTo>
                    <a:lnTo>
                      <a:pt x="1488" y="712"/>
                    </a:lnTo>
                    <a:lnTo>
                      <a:pt x="1534" y="698"/>
                    </a:lnTo>
                    <a:lnTo>
                      <a:pt x="1582" y="682"/>
                    </a:lnTo>
                    <a:lnTo>
                      <a:pt x="1626" y="666"/>
                    </a:lnTo>
                    <a:lnTo>
                      <a:pt x="1670" y="650"/>
                    </a:lnTo>
                    <a:lnTo>
                      <a:pt x="1712" y="630"/>
                    </a:lnTo>
                    <a:lnTo>
                      <a:pt x="1752" y="610"/>
                    </a:lnTo>
                    <a:lnTo>
                      <a:pt x="1790" y="590"/>
                    </a:lnTo>
                    <a:lnTo>
                      <a:pt x="1828" y="566"/>
                    </a:lnTo>
                    <a:lnTo>
                      <a:pt x="1864" y="544"/>
                    </a:lnTo>
                    <a:lnTo>
                      <a:pt x="1896" y="518"/>
                    </a:lnTo>
                    <a:lnTo>
                      <a:pt x="1928" y="494"/>
                    </a:lnTo>
                    <a:lnTo>
                      <a:pt x="1958" y="468"/>
                    </a:lnTo>
                    <a:lnTo>
                      <a:pt x="1986" y="440"/>
                    </a:lnTo>
                    <a:lnTo>
                      <a:pt x="2012" y="412"/>
                    </a:lnTo>
                    <a:lnTo>
                      <a:pt x="2036" y="382"/>
                    </a:lnTo>
                    <a:lnTo>
                      <a:pt x="2058" y="352"/>
                    </a:lnTo>
                    <a:lnTo>
                      <a:pt x="2076" y="322"/>
                    </a:lnTo>
                    <a:lnTo>
                      <a:pt x="2094" y="290"/>
                    </a:lnTo>
                    <a:lnTo>
                      <a:pt x="2108" y="258"/>
                    </a:lnTo>
                    <a:lnTo>
                      <a:pt x="2120" y="226"/>
                    </a:lnTo>
                    <a:lnTo>
                      <a:pt x="2128" y="194"/>
                    </a:lnTo>
                    <a:lnTo>
                      <a:pt x="2136" y="160"/>
                    </a:lnTo>
                    <a:lnTo>
                      <a:pt x="2140" y="126"/>
                    </a:lnTo>
                    <a:lnTo>
                      <a:pt x="2142" y="90"/>
                    </a:lnTo>
                    <a:lnTo>
                      <a:pt x="2146" y="0"/>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sp>
          <p:nvSpPr>
            <p:cNvPr id="13318" name="Line 6"/>
            <p:cNvSpPr>
              <a:spLocks noChangeShapeType="1"/>
            </p:cNvSpPr>
            <p:nvPr/>
          </p:nvSpPr>
          <p:spPr bwMode="auto">
            <a:xfrm>
              <a:off x="4356" y="1564"/>
              <a:ext cx="1" cy="1"/>
            </a:xfrm>
            <a:prstGeom prst="line">
              <a:avLst/>
            </a:prstGeom>
            <a:grpFill/>
            <a:ln w="1270" cmpd="sng">
              <a:solidFill>
                <a:schemeClr val="bg1"/>
              </a:solidFill>
              <a:round/>
              <a:headEnd/>
              <a:tailEnd/>
            </a:ln>
            <a:extLst/>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nvGrpSpPr>
            <p:cNvPr id="13319" name="Group 7"/>
            <p:cNvGrpSpPr>
              <a:grpSpLocks/>
            </p:cNvGrpSpPr>
            <p:nvPr/>
          </p:nvGrpSpPr>
          <p:grpSpPr bwMode="auto">
            <a:xfrm>
              <a:off x="118" y="0"/>
              <a:ext cx="2014" cy="1388"/>
              <a:chOff x="0" y="0"/>
              <a:chExt cx="2014" cy="1388"/>
            </a:xfrm>
            <a:grpFill/>
          </p:grpSpPr>
          <p:sp>
            <p:nvSpPr>
              <p:cNvPr id="13320" name="未知"/>
              <p:cNvSpPr>
                <a:spLocks/>
              </p:cNvSpPr>
              <p:nvPr/>
            </p:nvSpPr>
            <p:spPr bwMode="auto">
              <a:xfrm>
                <a:off x="4" y="0"/>
                <a:ext cx="2010" cy="1288"/>
              </a:xfrm>
              <a:custGeom>
                <a:avLst/>
                <a:gdLst>
                  <a:gd name="T0" fmla="*/ 0 w 2010"/>
                  <a:gd name="T1" fmla="*/ 1064 h 1288"/>
                  <a:gd name="T2" fmla="*/ 0 w 2010"/>
                  <a:gd name="T3" fmla="*/ 1064 h 1288"/>
                  <a:gd name="T4" fmla="*/ 28 w 2010"/>
                  <a:gd name="T5" fmla="*/ 1006 h 1288"/>
                  <a:gd name="T6" fmla="*/ 60 w 2010"/>
                  <a:gd name="T7" fmla="*/ 952 h 1288"/>
                  <a:gd name="T8" fmla="*/ 94 w 2010"/>
                  <a:gd name="T9" fmla="*/ 896 h 1288"/>
                  <a:gd name="T10" fmla="*/ 130 w 2010"/>
                  <a:gd name="T11" fmla="*/ 844 h 1288"/>
                  <a:gd name="T12" fmla="*/ 170 w 2010"/>
                  <a:gd name="T13" fmla="*/ 792 h 1288"/>
                  <a:gd name="T14" fmla="*/ 212 w 2010"/>
                  <a:gd name="T15" fmla="*/ 740 h 1288"/>
                  <a:gd name="T16" fmla="*/ 258 w 2010"/>
                  <a:gd name="T17" fmla="*/ 690 h 1288"/>
                  <a:gd name="T18" fmla="*/ 304 w 2010"/>
                  <a:gd name="T19" fmla="*/ 642 h 1288"/>
                  <a:gd name="T20" fmla="*/ 354 w 2010"/>
                  <a:gd name="T21" fmla="*/ 596 h 1288"/>
                  <a:gd name="T22" fmla="*/ 406 w 2010"/>
                  <a:gd name="T23" fmla="*/ 550 h 1288"/>
                  <a:gd name="T24" fmla="*/ 460 w 2010"/>
                  <a:gd name="T25" fmla="*/ 506 h 1288"/>
                  <a:gd name="T26" fmla="*/ 516 w 2010"/>
                  <a:gd name="T27" fmla="*/ 464 h 1288"/>
                  <a:gd name="T28" fmla="*/ 574 w 2010"/>
                  <a:gd name="T29" fmla="*/ 422 h 1288"/>
                  <a:gd name="T30" fmla="*/ 636 w 2010"/>
                  <a:gd name="T31" fmla="*/ 382 h 1288"/>
                  <a:gd name="T32" fmla="*/ 698 w 2010"/>
                  <a:gd name="T33" fmla="*/ 344 h 1288"/>
                  <a:gd name="T34" fmla="*/ 762 w 2010"/>
                  <a:gd name="T35" fmla="*/ 308 h 1288"/>
                  <a:gd name="T36" fmla="*/ 830 w 2010"/>
                  <a:gd name="T37" fmla="*/ 274 h 1288"/>
                  <a:gd name="T38" fmla="*/ 898 w 2010"/>
                  <a:gd name="T39" fmla="*/ 242 h 1288"/>
                  <a:gd name="T40" fmla="*/ 968 w 2010"/>
                  <a:gd name="T41" fmla="*/ 212 h 1288"/>
                  <a:gd name="T42" fmla="*/ 1040 w 2010"/>
                  <a:gd name="T43" fmla="*/ 182 h 1288"/>
                  <a:gd name="T44" fmla="*/ 1112 w 2010"/>
                  <a:gd name="T45" fmla="*/ 156 h 1288"/>
                  <a:gd name="T46" fmla="*/ 1188 w 2010"/>
                  <a:gd name="T47" fmla="*/ 130 h 1288"/>
                  <a:gd name="T48" fmla="*/ 1264 w 2010"/>
                  <a:gd name="T49" fmla="*/ 108 h 1288"/>
                  <a:gd name="T50" fmla="*/ 1342 w 2010"/>
                  <a:gd name="T51" fmla="*/ 86 h 1288"/>
                  <a:gd name="T52" fmla="*/ 1422 w 2010"/>
                  <a:gd name="T53" fmla="*/ 68 h 1288"/>
                  <a:gd name="T54" fmla="*/ 1502 w 2010"/>
                  <a:gd name="T55" fmla="*/ 50 h 1288"/>
                  <a:gd name="T56" fmla="*/ 1584 w 2010"/>
                  <a:gd name="T57" fmla="*/ 36 h 1288"/>
                  <a:gd name="T58" fmla="*/ 1668 w 2010"/>
                  <a:gd name="T59" fmla="*/ 24 h 1288"/>
                  <a:gd name="T60" fmla="*/ 1752 w 2010"/>
                  <a:gd name="T61" fmla="*/ 14 h 1288"/>
                  <a:gd name="T62" fmla="*/ 1836 w 2010"/>
                  <a:gd name="T63" fmla="*/ 6 h 1288"/>
                  <a:gd name="T64" fmla="*/ 1922 w 2010"/>
                  <a:gd name="T65" fmla="*/ 2 h 1288"/>
                  <a:gd name="T66" fmla="*/ 2010 w 2010"/>
                  <a:gd name="T67" fmla="*/ 0 h 1288"/>
                  <a:gd name="T68" fmla="*/ 2010 w 2010"/>
                  <a:gd name="T69" fmla="*/ 812 h 1288"/>
                  <a:gd name="T70" fmla="*/ 2010 w 2010"/>
                  <a:gd name="T71" fmla="*/ 812 h 1288"/>
                  <a:gd name="T72" fmla="*/ 1922 w 2010"/>
                  <a:gd name="T73" fmla="*/ 818 h 1288"/>
                  <a:gd name="T74" fmla="*/ 1838 w 2010"/>
                  <a:gd name="T75" fmla="*/ 826 h 1288"/>
                  <a:gd name="T76" fmla="*/ 1754 w 2010"/>
                  <a:gd name="T77" fmla="*/ 838 h 1288"/>
                  <a:gd name="T78" fmla="*/ 1674 w 2010"/>
                  <a:gd name="T79" fmla="*/ 856 h 1288"/>
                  <a:gd name="T80" fmla="*/ 1596 w 2010"/>
                  <a:gd name="T81" fmla="*/ 876 h 1288"/>
                  <a:gd name="T82" fmla="*/ 1520 w 2010"/>
                  <a:gd name="T83" fmla="*/ 898 h 1288"/>
                  <a:gd name="T84" fmla="*/ 1448 w 2010"/>
                  <a:gd name="T85" fmla="*/ 926 h 1288"/>
                  <a:gd name="T86" fmla="*/ 1380 w 2010"/>
                  <a:gd name="T87" fmla="*/ 956 h 1288"/>
                  <a:gd name="T88" fmla="*/ 1314 w 2010"/>
                  <a:gd name="T89" fmla="*/ 988 h 1288"/>
                  <a:gd name="T90" fmla="*/ 1254 w 2010"/>
                  <a:gd name="T91" fmla="*/ 1024 h 1288"/>
                  <a:gd name="T92" fmla="*/ 1198 w 2010"/>
                  <a:gd name="T93" fmla="*/ 1062 h 1288"/>
                  <a:gd name="T94" fmla="*/ 1144 w 2010"/>
                  <a:gd name="T95" fmla="*/ 1104 h 1288"/>
                  <a:gd name="T96" fmla="*/ 1120 w 2010"/>
                  <a:gd name="T97" fmla="*/ 1124 h 1288"/>
                  <a:gd name="T98" fmla="*/ 1098 w 2010"/>
                  <a:gd name="T99" fmla="*/ 1146 h 1288"/>
                  <a:gd name="T100" fmla="*/ 1076 w 2010"/>
                  <a:gd name="T101" fmla="*/ 1168 h 1288"/>
                  <a:gd name="T102" fmla="*/ 1054 w 2010"/>
                  <a:gd name="T103" fmla="*/ 1192 h 1288"/>
                  <a:gd name="T104" fmla="*/ 1034 w 2010"/>
                  <a:gd name="T105" fmla="*/ 1216 h 1288"/>
                  <a:gd name="T106" fmla="*/ 1016 w 2010"/>
                  <a:gd name="T107" fmla="*/ 1240 h 1288"/>
                  <a:gd name="T108" fmla="*/ 1000 w 2010"/>
                  <a:gd name="T109" fmla="*/ 1264 h 1288"/>
                  <a:gd name="T110" fmla="*/ 984 w 2010"/>
                  <a:gd name="T111" fmla="*/ 1288 h 1288"/>
                  <a:gd name="T112" fmla="*/ 0 w 2010"/>
                  <a:gd name="T113" fmla="*/ 1064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10" h="1288">
                    <a:moveTo>
                      <a:pt x="0" y="1064"/>
                    </a:moveTo>
                    <a:lnTo>
                      <a:pt x="0" y="1064"/>
                    </a:lnTo>
                    <a:lnTo>
                      <a:pt x="28" y="1006"/>
                    </a:lnTo>
                    <a:lnTo>
                      <a:pt x="60" y="952"/>
                    </a:lnTo>
                    <a:lnTo>
                      <a:pt x="94" y="896"/>
                    </a:lnTo>
                    <a:lnTo>
                      <a:pt x="130" y="844"/>
                    </a:lnTo>
                    <a:lnTo>
                      <a:pt x="170" y="792"/>
                    </a:lnTo>
                    <a:lnTo>
                      <a:pt x="212" y="740"/>
                    </a:lnTo>
                    <a:lnTo>
                      <a:pt x="258" y="690"/>
                    </a:lnTo>
                    <a:lnTo>
                      <a:pt x="304" y="642"/>
                    </a:lnTo>
                    <a:lnTo>
                      <a:pt x="354" y="596"/>
                    </a:lnTo>
                    <a:lnTo>
                      <a:pt x="406" y="550"/>
                    </a:lnTo>
                    <a:lnTo>
                      <a:pt x="460" y="506"/>
                    </a:lnTo>
                    <a:lnTo>
                      <a:pt x="516" y="464"/>
                    </a:lnTo>
                    <a:lnTo>
                      <a:pt x="574" y="422"/>
                    </a:lnTo>
                    <a:lnTo>
                      <a:pt x="636" y="382"/>
                    </a:lnTo>
                    <a:lnTo>
                      <a:pt x="698" y="344"/>
                    </a:lnTo>
                    <a:lnTo>
                      <a:pt x="762" y="308"/>
                    </a:lnTo>
                    <a:lnTo>
                      <a:pt x="830" y="274"/>
                    </a:lnTo>
                    <a:lnTo>
                      <a:pt x="898" y="242"/>
                    </a:lnTo>
                    <a:lnTo>
                      <a:pt x="968" y="212"/>
                    </a:lnTo>
                    <a:lnTo>
                      <a:pt x="1040" y="182"/>
                    </a:lnTo>
                    <a:lnTo>
                      <a:pt x="1112" y="156"/>
                    </a:lnTo>
                    <a:lnTo>
                      <a:pt x="1188" y="130"/>
                    </a:lnTo>
                    <a:lnTo>
                      <a:pt x="1264" y="108"/>
                    </a:lnTo>
                    <a:lnTo>
                      <a:pt x="1342" y="86"/>
                    </a:lnTo>
                    <a:lnTo>
                      <a:pt x="1422" y="68"/>
                    </a:lnTo>
                    <a:lnTo>
                      <a:pt x="1502" y="50"/>
                    </a:lnTo>
                    <a:lnTo>
                      <a:pt x="1584" y="36"/>
                    </a:lnTo>
                    <a:lnTo>
                      <a:pt x="1668" y="24"/>
                    </a:lnTo>
                    <a:lnTo>
                      <a:pt x="1752" y="14"/>
                    </a:lnTo>
                    <a:lnTo>
                      <a:pt x="1836" y="6"/>
                    </a:lnTo>
                    <a:lnTo>
                      <a:pt x="1922" y="2"/>
                    </a:lnTo>
                    <a:lnTo>
                      <a:pt x="2010" y="0"/>
                    </a:lnTo>
                    <a:lnTo>
                      <a:pt x="2010" y="812"/>
                    </a:lnTo>
                    <a:lnTo>
                      <a:pt x="2010" y="812"/>
                    </a:lnTo>
                    <a:lnTo>
                      <a:pt x="1922" y="818"/>
                    </a:lnTo>
                    <a:lnTo>
                      <a:pt x="1838" y="826"/>
                    </a:lnTo>
                    <a:lnTo>
                      <a:pt x="1754" y="838"/>
                    </a:lnTo>
                    <a:lnTo>
                      <a:pt x="1674" y="856"/>
                    </a:lnTo>
                    <a:lnTo>
                      <a:pt x="1596" y="876"/>
                    </a:lnTo>
                    <a:lnTo>
                      <a:pt x="1520" y="898"/>
                    </a:lnTo>
                    <a:lnTo>
                      <a:pt x="1448" y="926"/>
                    </a:lnTo>
                    <a:lnTo>
                      <a:pt x="1380" y="956"/>
                    </a:lnTo>
                    <a:lnTo>
                      <a:pt x="1314" y="988"/>
                    </a:lnTo>
                    <a:lnTo>
                      <a:pt x="1254" y="1024"/>
                    </a:lnTo>
                    <a:lnTo>
                      <a:pt x="1198" y="1062"/>
                    </a:lnTo>
                    <a:lnTo>
                      <a:pt x="1144" y="1104"/>
                    </a:lnTo>
                    <a:lnTo>
                      <a:pt x="1120" y="1124"/>
                    </a:lnTo>
                    <a:lnTo>
                      <a:pt x="1098" y="1146"/>
                    </a:lnTo>
                    <a:lnTo>
                      <a:pt x="1076" y="1168"/>
                    </a:lnTo>
                    <a:lnTo>
                      <a:pt x="1054" y="1192"/>
                    </a:lnTo>
                    <a:lnTo>
                      <a:pt x="1034" y="1216"/>
                    </a:lnTo>
                    <a:lnTo>
                      <a:pt x="1016" y="1240"/>
                    </a:lnTo>
                    <a:lnTo>
                      <a:pt x="1000" y="1264"/>
                    </a:lnTo>
                    <a:lnTo>
                      <a:pt x="984" y="1288"/>
                    </a:lnTo>
                    <a:lnTo>
                      <a:pt x="0" y="1064"/>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sp>
            <p:nvSpPr>
              <p:cNvPr id="13321" name="未知"/>
              <p:cNvSpPr>
                <a:spLocks/>
              </p:cNvSpPr>
              <p:nvPr/>
            </p:nvSpPr>
            <p:spPr bwMode="auto">
              <a:xfrm>
                <a:off x="0" y="812"/>
                <a:ext cx="2014" cy="576"/>
              </a:xfrm>
              <a:custGeom>
                <a:avLst/>
                <a:gdLst>
                  <a:gd name="T0" fmla="*/ 2014 w 2014"/>
                  <a:gd name="T1" fmla="*/ 82 h 576"/>
                  <a:gd name="T2" fmla="*/ 2014 w 2014"/>
                  <a:gd name="T3" fmla="*/ 82 h 576"/>
                  <a:gd name="T4" fmla="*/ 1946 w 2014"/>
                  <a:gd name="T5" fmla="*/ 86 h 576"/>
                  <a:gd name="T6" fmla="*/ 1882 w 2014"/>
                  <a:gd name="T7" fmla="*/ 92 h 576"/>
                  <a:gd name="T8" fmla="*/ 1820 w 2014"/>
                  <a:gd name="T9" fmla="*/ 102 h 576"/>
                  <a:gd name="T10" fmla="*/ 1760 w 2014"/>
                  <a:gd name="T11" fmla="*/ 112 h 576"/>
                  <a:gd name="T12" fmla="*/ 1704 w 2014"/>
                  <a:gd name="T13" fmla="*/ 124 h 576"/>
                  <a:gd name="T14" fmla="*/ 1648 w 2014"/>
                  <a:gd name="T15" fmla="*/ 138 h 576"/>
                  <a:gd name="T16" fmla="*/ 1596 w 2014"/>
                  <a:gd name="T17" fmla="*/ 154 h 576"/>
                  <a:gd name="T18" fmla="*/ 1546 w 2014"/>
                  <a:gd name="T19" fmla="*/ 172 h 576"/>
                  <a:gd name="T20" fmla="*/ 1498 w 2014"/>
                  <a:gd name="T21" fmla="*/ 190 h 576"/>
                  <a:gd name="T22" fmla="*/ 1452 w 2014"/>
                  <a:gd name="T23" fmla="*/ 210 h 576"/>
                  <a:gd name="T24" fmla="*/ 1410 w 2014"/>
                  <a:gd name="T25" fmla="*/ 230 h 576"/>
                  <a:gd name="T26" fmla="*/ 1368 w 2014"/>
                  <a:gd name="T27" fmla="*/ 250 h 576"/>
                  <a:gd name="T28" fmla="*/ 1330 w 2014"/>
                  <a:gd name="T29" fmla="*/ 272 h 576"/>
                  <a:gd name="T30" fmla="*/ 1292 w 2014"/>
                  <a:gd name="T31" fmla="*/ 294 h 576"/>
                  <a:gd name="T32" fmla="*/ 1258 w 2014"/>
                  <a:gd name="T33" fmla="*/ 318 h 576"/>
                  <a:gd name="T34" fmla="*/ 1226 w 2014"/>
                  <a:gd name="T35" fmla="*/ 340 h 576"/>
                  <a:gd name="T36" fmla="*/ 1168 w 2014"/>
                  <a:gd name="T37" fmla="*/ 384 h 576"/>
                  <a:gd name="T38" fmla="*/ 1118 w 2014"/>
                  <a:gd name="T39" fmla="*/ 428 h 576"/>
                  <a:gd name="T40" fmla="*/ 1076 w 2014"/>
                  <a:gd name="T41" fmla="*/ 468 h 576"/>
                  <a:gd name="T42" fmla="*/ 1044 w 2014"/>
                  <a:gd name="T43" fmla="*/ 502 h 576"/>
                  <a:gd name="T44" fmla="*/ 1018 w 2014"/>
                  <a:gd name="T45" fmla="*/ 532 h 576"/>
                  <a:gd name="T46" fmla="*/ 1000 w 2014"/>
                  <a:gd name="T47" fmla="*/ 556 h 576"/>
                  <a:gd name="T48" fmla="*/ 984 w 2014"/>
                  <a:gd name="T49" fmla="*/ 576 h 576"/>
                  <a:gd name="T50" fmla="*/ 0 w 2014"/>
                  <a:gd name="T51" fmla="*/ 342 h 576"/>
                  <a:gd name="T52" fmla="*/ 4 w 2014"/>
                  <a:gd name="T53" fmla="*/ 252 h 576"/>
                  <a:gd name="T54" fmla="*/ 988 w 2014"/>
                  <a:gd name="T55" fmla="*/ 476 h 576"/>
                  <a:gd name="T56" fmla="*/ 988 w 2014"/>
                  <a:gd name="T57" fmla="*/ 476 h 576"/>
                  <a:gd name="T58" fmla="*/ 1004 w 2014"/>
                  <a:gd name="T59" fmla="*/ 452 h 576"/>
                  <a:gd name="T60" fmla="*/ 1020 w 2014"/>
                  <a:gd name="T61" fmla="*/ 428 h 576"/>
                  <a:gd name="T62" fmla="*/ 1038 w 2014"/>
                  <a:gd name="T63" fmla="*/ 404 h 576"/>
                  <a:gd name="T64" fmla="*/ 1058 w 2014"/>
                  <a:gd name="T65" fmla="*/ 380 h 576"/>
                  <a:gd name="T66" fmla="*/ 1080 w 2014"/>
                  <a:gd name="T67" fmla="*/ 356 h 576"/>
                  <a:gd name="T68" fmla="*/ 1102 w 2014"/>
                  <a:gd name="T69" fmla="*/ 334 h 576"/>
                  <a:gd name="T70" fmla="*/ 1124 w 2014"/>
                  <a:gd name="T71" fmla="*/ 312 h 576"/>
                  <a:gd name="T72" fmla="*/ 1148 w 2014"/>
                  <a:gd name="T73" fmla="*/ 292 h 576"/>
                  <a:gd name="T74" fmla="*/ 1202 w 2014"/>
                  <a:gd name="T75" fmla="*/ 250 h 576"/>
                  <a:gd name="T76" fmla="*/ 1258 w 2014"/>
                  <a:gd name="T77" fmla="*/ 212 h 576"/>
                  <a:gd name="T78" fmla="*/ 1318 w 2014"/>
                  <a:gd name="T79" fmla="*/ 176 h 576"/>
                  <a:gd name="T80" fmla="*/ 1384 w 2014"/>
                  <a:gd name="T81" fmla="*/ 144 h 576"/>
                  <a:gd name="T82" fmla="*/ 1452 w 2014"/>
                  <a:gd name="T83" fmla="*/ 114 h 576"/>
                  <a:gd name="T84" fmla="*/ 1524 w 2014"/>
                  <a:gd name="T85" fmla="*/ 86 h 576"/>
                  <a:gd name="T86" fmla="*/ 1600 w 2014"/>
                  <a:gd name="T87" fmla="*/ 64 h 576"/>
                  <a:gd name="T88" fmla="*/ 1678 w 2014"/>
                  <a:gd name="T89" fmla="*/ 44 h 576"/>
                  <a:gd name="T90" fmla="*/ 1758 w 2014"/>
                  <a:gd name="T91" fmla="*/ 26 h 576"/>
                  <a:gd name="T92" fmla="*/ 1842 w 2014"/>
                  <a:gd name="T93" fmla="*/ 14 h 576"/>
                  <a:gd name="T94" fmla="*/ 1926 w 2014"/>
                  <a:gd name="T95" fmla="*/ 6 h 576"/>
                  <a:gd name="T96" fmla="*/ 2014 w 2014"/>
                  <a:gd name="T97" fmla="*/ 0 h 576"/>
                  <a:gd name="T98" fmla="*/ 2014 w 2014"/>
                  <a:gd name="T99" fmla="*/ 82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4" h="576">
                    <a:moveTo>
                      <a:pt x="2014" y="82"/>
                    </a:moveTo>
                    <a:lnTo>
                      <a:pt x="2014" y="82"/>
                    </a:lnTo>
                    <a:lnTo>
                      <a:pt x="1946" y="86"/>
                    </a:lnTo>
                    <a:lnTo>
                      <a:pt x="1882" y="92"/>
                    </a:lnTo>
                    <a:lnTo>
                      <a:pt x="1820" y="102"/>
                    </a:lnTo>
                    <a:lnTo>
                      <a:pt x="1760" y="112"/>
                    </a:lnTo>
                    <a:lnTo>
                      <a:pt x="1704" y="124"/>
                    </a:lnTo>
                    <a:lnTo>
                      <a:pt x="1648" y="138"/>
                    </a:lnTo>
                    <a:lnTo>
                      <a:pt x="1596" y="154"/>
                    </a:lnTo>
                    <a:lnTo>
                      <a:pt x="1546" y="172"/>
                    </a:lnTo>
                    <a:lnTo>
                      <a:pt x="1498" y="190"/>
                    </a:lnTo>
                    <a:lnTo>
                      <a:pt x="1452" y="210"/>
                    </a:lnTo>
                    <a:lnTo>
                      <a:pt x="1410" y="230"/>
                    </a:lnTo>
                    <a:lnTo>
                      <a:pt x="1368" y="250"/>
                    </a:lnTo>
                    <a:lnTo>
                      <a:pt x="1330" y="272"/>
                    </a:lnTo>
                    <a:lnTo>
                      <a:pt x="1292" y="294"/>
                    </a:lnTo>
                    <a:lnTo>
                      <a:pt x="1258" y="318"/>
                    </a:lnTo>
                    <a:lnTo>
                      <a:pt x="1226" y="340"/>
                    </a:lnTo>
                    <a:lnTo>
                      <a:pt x="1168" y="384"/>
                    </a:lnTo>
                    <a:lnTo>
                      <a:pt x="1118" y="428"/>
                    </a:lnTo>
                    <a:lnTo>
                      <a:pt x="1076" y="468"/>
                    </a:lnTo>
                    <a:lnTo>
                      <a:pt x="1044" y="502"/>
                    </a:lnTo>
                    <a:lnTo>
                      <a:pt x="1018" y="532"/>
                    </a:lnTo>
                    <a:lnTo>
                      <a:pt x="1000" y="556"/>
                    </a:lnTo>
                    <a:lnTo>
                      <a:pt x="984" y="576"/>
                    </a:lnTo>
                    <a:lnTo>
                      <a:pt x="0" y="342"/>
                    </a:lnTo>
                    <a:lnTo>
                      <a:pt x="4" y="252"/>
                    </a:lnTo>
                    <a:lnTo>
                      <a:pt x="988" y="476"/>
                    </a:lnTo>
                    <a:lnTo>
                      <a:pt x="988" y="476"/>
                    </a:lnTo>
                    <a:lnTo>
                      <a:pt x="1004" y="452"/>
                    </a:lnTo>
                    <a:lnTo>
                      <a:pt x="1020" y="428"/>
                    </a:lnTo>
                    <a:lnTo>
                      <a:pt x="1038" y="404"/>
                    </a:lnTo>
                    <a:lnTo>
                      <a:pt x="1058" y="380"/>
                    </a:lnTo>
                    <a:lnTo>
                      <a:pt x="1080" y="356"/>
                    </a:lnTo>
                    <a:lnTo>
                      <a:pt x="1102" y="334"/>
                    </a:lnTo>
                    <a:lnTo>
                      <a:pt x="1124" y="312"/>
                    </a:lnTo>
                    <a:lnTo>
                      <a:pt x="1148" y="292"/>
                    </a:lnTo>
                    <a:lnTo>
                      <a:pt x="1202" y="250"/>
                    </a:lnTo>
                    <a:lnTo>
                      <a:pt x="1258" y="212"/>
                    </a:lnTo>
                    <a:lnTo>
                      <a:pt x="1318" y="176"/>
                    </a:lnTo>
                    <a:lnTo>
                      <a:pt x="1384" y="144"/>
                    </a:lnTo>
                    <a:lnTo>
                      <a:pt x="1452" y="114"/>
                    </a:lnTo>
                    <a:lnTo>
                      <a:pt x="1524" y="86"/>
                    </a:lnTo>
                    <a:lnTo>
                      <a:pt x="1600" y="64"/>
                    </a:lnTo>
                    <a:lnTo>
                      <a:pt x="1678" y="44"/>
                    </a:lnTo>
                    <a:lnTo>
                      <a:pt x="1758" y="26"/>
                    </a:lnTo>
                    <a:lnTo>
                      <a:pt x="1842" y="14"/>
                    </a:lnTo>
                    <a:lnTo>
                      <a:pt x="1926" y="6"/>
                    </a:lnTo>
                    <a:lnTo>
                      <a:pt x="2014" y="0"/>
                    </a:lnTo>
                    <a:lnTo>
                      <a:pt x="2014" y="82"/>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sp>
          <p:nvSpPr>
            <p:cNvPr id="13322" name="Line 10"/>
            <p:cNvSpPr>
              <a:spLocks noChangeShapeType="1"/>
            </p:cNvSpPr>
            <p:nvPr/>
          </p:nvSpPr>
          <p:spPr bwMode="auto">
            <a:xfrm>
              <a:off x="4364" y="1578"/>
              <a:ext cx="1" cy="1"/>
            </a:xfrm>
            <a:prstGeom prst="line">
              <a:avLst/>
            </a:prstGeom>
            <a:grpFill/>
            <a:ln w="1270" cmpd="sng">
              <a:solidFill>
                <a:schemeClr val="bg1"/>
              </a:solidFill>
              <a:round/>
              <a:headEnd/>
              <a:tailEnd/>
            </a:ln>
            <a:extLst/>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nvGrpSpPr>
            <p:cNvPr id="13323" name="Group 11"/>
            <p:cNvGrpSpPr>
              <a:grpSpLocks/>
            </p:cNvGrpSpPr>
            <p:nvPr/>
          </p:nvGrpSpPr>
          <p:grpSpPr bwMode="auto">
            <a:xfrm>
              <a:off x="0" y="1134"/>
              <a:ext cx="1532" cy="1796"/>
              <a:chOff x="0" y="0"/>
              <a:chExt cx="1532" cy="1796"/>
            </a:xfrm>
            <a:grpFill/>
          </p:grpSpPr>
          <p:sp>
            <p:nvSpPr>
              <p:cNvPr id="13324" name="未知"/>
              <p:cNvSpPr>
                <a:spLocks/>
              </p:cNvSpPr>
              <p:nvPr/>
            </p:nvSpPr>
            <p:spPr bwMode="auto">
              <a:xfrm>
                <a:off x="14" y="0"/>
                <a:ext cx="1518" cy="1690"/>
              </a:xfrm>
              <a:custGeom>
                <a:avLst/>
                <a:gdLst>
                  <a:gd name="T0" fmla="*/ 840 w 1518"/>
                  <a:gd name="T1" fmla="*/ 1690 h 1690"/>
                  <a:gd name="T2" fmla="*/ 746 w 1518"/>
                  <a:gd name="T3" fmla="*/ 1634 h 1690"/>
                  <a:gd name="T4" fmla="*/ 658 w 1518"/>
                  <a:gd name="T5" fmla="*/ 1576 h 1690"/>
                  <a:gd name="T6" fmla="*/ 572 w 1518"/>
                  <a:gd name="T7" fmla="*/ 1512 h 1690"/>
                  <a:gd name="T8" fmla="*/ 494 w 1518"/>
                  <a:gd name="T9" fmla="*/ 1446 h 1690"/>
                  <a:gd name="T10" fmla="*/ 418 w 1518"/>
                  <a:gd name="T11" fmla="*/ 1376 h 1690"/>
                  <a:gd name="T12" fmla="*/ 350 w 1518"/>
                  <a:gd name="T13" fmla="*/ 1304 h 1690"/>
                  <a:gd name="T14" fmla="*/ 286 w 1518"/>
                  <a:gd name="T15" fmla="*/ 1230 h 1690"/>
                  <a:gd name="T16" fmla="*/ 228 w 1518"/>
                  <a:gd name="T17" fmla="*/ 1152 h 1690"/>
                  <a:gd name="T18" fmla="*/ 178 w 1518"/>
                  <a:gd name="T19" fmla="*/ 1070 h 1690"/>
                  <a:gd name="T20" fmla="*/ 132 w 1518"/>
                  <a:gd name="T21" fmla="*/ 988 h 1690"/>
                  <a:gd name="T22" fmla="*/ 92 w 1518"/>
                  <a:gd name="T23" fmla="*/ 904 h 1690"/>
                  <a:gd name="T24" fmla="*/ 60 w 1518"/>
                  <a:gd name="T25" fmla="*/ 816 h 1690"/>
                  <a:gd name="T26" fmla="*/ 34 w 1518"/>
                  <a:gd name="T27" fmla="*/ 728 h 1690"/>
                  <a:gd name="T28" fmla="*/ 16 w 1518"/>
                  <a:gd name="T29" fmla="*/ 636 h 1690"/>
                  <a:gd name="T30" fmla="*/ 4 w 1518"/>
                  <a:gd name="T31" fmla="*/ 544 h 1690"/>
                  <a:gd name="T32" fmla="*/ 0 w 1518"/>
                  <a:gd name="T33" fmla="*/ 450 h 1690"/>
                  <a:gd name="T34" fmla="*/ 2 w 1518"/>
                  <a:gd name="T35" fmla="*/ 392 h 1690"/>
                  <a:gd name="T36" fmla="*/ 14 w 1518"/>
                  <a:gd name="T37" fmla="*/ 276 h 1690"/>
                  <a:gd name="T38" fmla="*/ 36 w 1518"/>
                  <a:gd name="T39" fmla="*/ 164 h 1690"/>
                  <a:gd name="T40" fmla="*/ 70 w 1518"/>
                  <a:gd name="T41" fmla="*/ 54 h 1690"/>
                  <a:gd name="T42" fmla="*/ 1066 w 1518"/>
                  <a:gd name="T43" fmla="*/ 236 h 1690"/>
                  <a:gd name="T44" fmla="*/ 1050 w 1518"/>
                  <a:gd name="T45" fmla="*/ 282 h 1690"/>
                  <a:gd name="T46" fmla="*/ 1038 w 1518"/>
                  <a:gd name="T47" fmla="*/ 328 h 1690"/>
                  <a:gd name="T48" fmla="*/ 1030 w 1518"/>
                  <a:gd name="T49" fmla="*/ 378 h 1690"/>
                  <a:gd name="T50" fmla="*/ 1028 w 1518"/>
                  <a:gd name="T51" fmla="*/ 426 h 1690"/>
                  <a:gd name="T52" fmla="*/ 1030 w 1518"/>
                  <a:gd name="T53" fmla="*/ 472 h 1690"/>
                  <a:gd name="T54" fmla="*/ 1048 w 1518"/>
                  <a:gd name="T55" fmla="*/ 562 h 1690"/>
                  <a:gd name="T56" fmla="*/ 1082 w 1518"/>
                  <a:gd name="T57" fmla="*/ 648 h 1690"/>
                  <a:gd name="T58" fmla="*/ 1130 w 1518"/>
                  <a:gd name="T59" fmla="*/ 730 h 1690"/>
                  <a:gd name="T60" fmla="*/ 1194 w 1518"/>
                  <a:gd name="T61" fmla="*/ 808 h 1690"/>
                  <a:gd name="T62" fmla="*/ 1272 w 1518"/>
                  <a:gd name="T63" fmla="*/ 880 h 1690"/>
                  <a:gd name="T64" fmla="*/ 1362 w 1518"/>
                  <a:gd name="T65" fmla="*/ 944 h 1690"/>
                  <a:gd name="T66" fmla="*/ 1464 w 1518"/>
                  <a:gd name="T67" fmla="*/ 1002 h 1690"/>
                  <a:gd name="T68" fmla="*/ 840 w 1518"/>
                  <a:gd name="T69"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8" h="1690">
                    <a:moveTo>
                      <a:pt x="840" y="1690"/>
                    </a:moveTo>
                    <a:lnTo>
                      <a:pt x="840" y="1690"/>
                    </a:lnTo>
                    <a:lnTo>
                      <a:pt x="792" y="1664"/>
                    </a:lnTo>
                    <a:lnTo>
                      <a:pt x="746" y="1634"/>
                    </a:lnTo>
                    <a:lnTo>
                      <a:pt x="702" y="1606"/>
                    </a:lnTo>
                    <a:lnTo>
                      <a:pt x="658" y="1576"/>
                    </a:lnTo>
                    <a:lnTo>
                      <a:pt x="614" y="1544"/>
                    </a:lnTo>
                    <a:lnTo>
                      <a:pt x="572" y="1512"/>
                    </a:lnTo>
                    <a:lnTo>
                      <a:pt x="532" y="1480"/>
                    </a:lnTo>
                    <a:lnTo>
                      <a:pt x="494" y="1446"/>
                    </a:lnTo>
                    <a:lnTo>
                      <a:pt x="456" y="1412"/>
                    </a:lnTo>
                    <a:lnTo>
                      <a:pt x="418" y="1376"/>
                    </a:lnTo>
                    <a:lnTo>
                      <a:pt x="384" y="1342"/>
                    </a:lnTo>
                    <a:lnTo>
                      <a:pt x="350" y="1304"/>
                    </a:lnTo>
                    <a:lnTo>
                      <a:pt x="318" y="1268"/>
                    </a:lnTo>
                    <a:lnTo>
                      <a:pt x="286" y="1230"/>
                    </a:lnTo>
                    <a:lnTo>
                      <a:pt x="256" y="1190"/>
                    </a:lnTo>
                    <a:lnTo>
                      <a:pt x="228" y="1152"/>
                    </a:lnTo>
                    <a:lnTo>
                      <a:pt x="202" y="1112"/>
                    </a:lnTo>
                    <a:lnTo>
                      <a:pt x="178" y="1070"/>
                    </a:lnTo>
                    <a:lnTo>
                      <a:pt x="154" y="1030"/>
                    </a:lnTo>
                    <a:lnTo>
                      <a:pt x="132" y="988"/>
                    </a:lnTo>
                    <a:lnTo>
                      <a:pt x="112" y="946"/>
                    </a:lnTo>
                    <a:lnTo>
                      <a:pt x="92" y="904"/>
                    </a:lnTo>
                    <a:lnTo>
                      <a:pt x="76" y="860"/>
                    </a:lnTo>
                    <a:lnTo>
                      <a:pt x="60" y="816"/>
                    </a:lnTo>
                    <a:lnTo>
                      <a:pt x="46" y="772"/>
                    </a:lnTo>
                    <a:lnTo>
                      <a:pt x="34" y="728"/>
                    </a:lnTo>
                    <a:lnTo>
                      <a:pt x="24" y="682"/>
                    </a:lnTo>
                    <a:lnTo>
                      <a:pt x="16" y="636"/>
                    </a:lnTo>
                    <a:lnTo>
                      <a:pt x="10" y="590"/>
                    </a:lnTo>
                    <a:lnTo>
                      <a:pt x="4" y="544"/>
                    </a:lnTo>
                    <a:lnTo>
                      <a:pt x="2" y="498"/>
                    </a:lnTo>
                    <a:lnTo>
                      <a:pt x="0" y="450"/>
                    </a:lnTo>
                    <a:lnTo>
                      <a:pt x="0" y="450"/>
                    </a:lnTo>
                    <a:lnTo>
                      <a:pt x="2" y="392"/>
                    </a:lnTo>
                    <a:lnTo>
                      <a:pt x="6" y="334"/>
                    </a:lnTo>
                    <a:lnTo>
                      <a:pt x="14" y="276"/>
                    </a:lnTo>
                    <a:lnTo>
                      <a:pt x="24" y="220"/>
                    </a:lnTo>
                    <a:lnTo>
                      <a:pt x="36" y="164"/>
                    </a:lnTo>
                    <a:lnTo>
                      <a:pt x="52" y="108"/>
                    </a:lnTo>
                    <a:lnTo>
                      <a:pt x="70" y="54"/>
                    </a:lnTo>
                    <a:lnTo>
                      <a:pt x="92" y="0"/>
                    </a:lnTo>
                    <a:lnTo>
                      <a:pt x="1066" y="236"/>
                    </a:lnTo>
                    <a:lnTo>
                      <a:pt x="1066" y="236"/>
                    </a:lnTo>
                    <a:lnTo>
                      <a:pt x="1050" y="282"/>
                    </a:lnTo>
                    <a:lnTo>
                      <a:pt x="1042" y="306"/>
                    </a:lnTo>
                    <a:lnTo>
                      <a:pt x="1038" y="328"/>
                    </a:lnTo>
                    <a:lnTo>
                      <a:pt x="1032" y="352"/>
                    </a:lnTo>
                    <a:lnTo>
                      <a:pt x="1030" y="378"/>
                    </a:lnTo>
                    <a:lnTo>
                      <a:pt x="1028" y="402"/>
                    </a:lnTo>
                    <a:lnTo>
                      <a:pt x="1028" y="426"/>
                    </a:lnTo>
                    <a:lnTo>
                      <a:pt x="1028" y="426"/>
                    </a:lnTo>
                    <a:lnTo>
                      <a:pt x="1030" y="472"/>
                    </a:lnTo>
                    <a:lnTo>
                      <a:pt x="1036" y="518"/>
                    </a:lnTo>
                    <a:lnTo>
                      <a:pt x="1048" y="562"/>
                    </a:lnTo>
                    <a:lnTo>
                      <a:pt x="1062" y="606"/>
                    </a:lnTo>
                    <a:lnTo>
                      <a:pt x="1082" y="648"/>
                    </a:lnTo>
                    <a:lnTo>
                      <a:pt x="1104" y="690"/>
                    </a:lnTo>
                    <a:lnTo>
                      <a:pt x="1130" y="730"/>
                    </a:lnTo>
                    <a:lnTo>
                      <a:pt x="1162" y="770"/>
                    </a:lnTo>
                    <a:lnTo>
                      <a:pt x="1194" y="808"/>
                    </a:lnTo>
                    <a:lnTo>
                      <a:pt x="1232" y="844"/>
                    </a:lnTo>
                    <a:lnTo>
                      <a:pt x="1272" y="880"/>
                    </a:lnTo>
                    <a:lnTo>
                      <a:pt x="1316" y="912"/>
                    </a:lnTo>
                    <a:lnTo>
                      <a:pt x="1362" y="944"/>
                    </a:lnTo>
                    <a:lnTo>
                      <a:pt x="1412" y="974"/>
                    </a:lnTo>
                    <a:lnTo>
                      <a:pt x="1464" y="1002"/>
                    </a:lnTo>
                    <a:lnTo>
                      <a:pt x="1518" y="1028"/>
                    </a:lnTo>
                    <a:lnTo>
                      <a:pt x="840" y="1690"/>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sp>
            <p:nvSpPr>
              <p:cNvPr id="13325" name="未知"/>
              <p:cNvSpPr>
                <a:spLocks/>
              </p:cNvSpPr>
              <p:nvPr/>
            </p:nvSpPr>
            <p:spPr bwMode="auto">
              <a:xfrm>
                <a:off x="0" y="0"/>
                <a:ext cx="1530" cy="1796"/>
              </a:xfrm>
              <a:custGeom>
                <a:avLst/>
                <a:gdLst>
                  <a:gd name="T0" fmla="*/ 1522 w 1530"/>
                  <a:gd name="T1" fmla="*/ 1144 h 1796"/>
                  <a:gd name="T2" fmla="*/ 852 w 1530"/>
                  <a:gd name="T3" fmla="*/ 1690 h 1796"/>
                  <a:gd name="T4" fmla="*/ 806 w 1530"/>
                  <a:gd name="T5" fmla="*/ 1664 h 1796"/>
                  <a:gd name="T6" fmla="*/ 714 w 1530"/>
                  <a:gd name="T7" fmla="*/ 1606 h 1796"/>
                  <a:gd name="T8" fmla="*/ 628 w 1530"/>
                  <a:gd name="T9" fmla="*/ 1544 h 1796"/>
                  <a:gd name="T10" fmla="*/ 546 w 1530"/>
                  <a:gd name="T11" fmla="*/ 1480 h 1796"/>
                  <a:gd name="T12" fmla="*/ 468 w 1530"/>
                  <a:gd name="T13" fmla="*/ 1412 h 1796"/>
                  <a:gd name="T14" fmla="*/ 396 w 1530"/>
                  <a:gd name="T15" fmla="*/ 1342 h 1796"/>
                  <a:gd name="T16" fmla="*/ 330 w 1530"/>
                  <a:gd name="T17" fmla="*/ 1268 h 1796"/>
                  <a:gd name="T18" fmla="*/ 270 w 1530"/>
                  <a:gd name="T19" fmla="*/ 1190 h 1796"/>
                  <a:gd name="T20" fmla="*/ 214 w 1530"/>
                  <a:gd name="T21" fmla="*/ 1112 h 1796"/>
                  <a:gd name="T22" fmla="*/ 166 w 1530"/>
                  <a:gd name="T23" fmla="*/ 1030 h 1796"/>
                  <a:gd name="T24" fmla="*/ 124 w 1530"/>
                  <a:gd name="T25" fmla="*/ 946 h 1796"/>
                  <a:gd name="T26" fmla="*/ 88 w 1530"/>
                  <a:gd name="T27" fmla="*/ 860 h 1796"/>
                  <a:gd name="T28" fmla="*/ 58 w 1530"/>
                  <a:gd name="T29" fmla="*/ 772 h 1796"/>
                  <a:gd name="T30" fmla="*/ 36 w 1530"/>
                  <a:gd name="T31" fmla="*/ 682 h 1796"/>
                  <a:gd name="T32" fmla="*/ 22 w 1530"/>
                  <a:gd name="T33" fmla="*/ 590 h 1796"/>
                  <a:gd name="T34" fmla="*/ 14 w 1530"/>
                  <a:gd name="T35" fmla="*/ 498 h 1796"/>
                  <a:gd name="T36" fmla="*/ 14 w 1530"/>
                  <a:gd name="T37" fmla="*/ 450 h 1796"/>
                  <a:gd name="T38" fmla="*/ 20 w 1530"/>
                  <a:gd name="T39" fmla="*/ 334 h 1796"/>
                  <a:gd name="T40" fmla="*/ 36 w 1530"/>
                  <a:gd name="T41" fmla="*/ 220 h 1796"/>
                  <a:gd name="T42" fmla="*/ 64 w 1530"/>
                  <a:gd name="T43" fmla="*/ 108 h 1796"/>
                  <a:gd name="T44" fmla="*/ 104 w 1530"/>
                  <a:gd name="T45" fmla="*/ 0 h 1796"/>
                  <a:gd name="T46" fmla="*/ 98 w 1530"/>
                  <a:gd name="T47" fmla="*/ 14 h 1796"/>
                  <a:gd name="T48" fmla="*/ 64 w 1530"/>
                  <a:gd name="T49" fmla="*/ 114 h 1796"/>
                  <a:gd name="T50" fmla="*/ 42 w 1530"/>
                  <a:gd name="T51" fmla="*/ 194 h 1796"/>
                  <a:gd name="T52" fmla="*/ 22 w 1530"/>
                  <a:gd name="T53" fmla="*/ 294 h 1796"/>
                  <a:gd name="T54" fmla="*/ 8 w 1530"/>
                  <a:gd name="T55" fmla="*/ 408 h 1796"/>
                  <a:gd name="T56" fmla="*/ 0 w 1530"/>
                  <a:gd name="T57" fmla="*/ 534 h 1796"/>
                  <a:gd name="T58" fmla="*/ 4 w 1530"/>
                  <a:gd name="T59" fmla="*/ 668 h 1796"/>
                  <a:gd name="T60" fmla="*/ 22 w 1530"/>
                  <a:gd name="T61" fmla="*/ 812 h 1796"/>
                  <a:gd name="T62" fmla="*/ 48 w 1530"/>
                  <a:gd name="T63" fmla="*/ 922 h 1796"/>
                  <a:gd name="T64" fmla="*/ 72 w 1530"/>
                  <a:gd name="T65" fmla="*/ 996 h 1796"/>
                  <a:gd name="T66" fmla="*/ 100 w 1530"/>
                  <a:gd name="T67" fmla="*/ 1070 h 1796"/>
                  <a:gd name="T68" fmla="*/ 136 w 1530"/>
                  <a:gd name="T69" fmla="*/ 1146 h 1796"/>
                  <a:gd name="T70" fmla="*/ 178 w 1530"/>
                  <a:gd name="T71" fmla="*/ 1220 h 1796"/>
                  <a:gd name="T72" fmla="*/ 226 w 1530"/>
                  <a:gd name="T73" fmla="*/ 1294 h 1796"/>
                  <a:gd name="T74" fmla="*/ 282 w 1530"/>
                  <a:gd name="T75" fmla="*/ 1366 h 1796"/>
                  <a:gd name="T76" fmla="*/ 344 w 1530"/>
                  <a:gd name="T77" fmla="*/ 1438 h 1796"/>
                  <a:gd name="T78" fmla="*/ 416 w 1530"/>
                  <a:gd name="T79" fmla="*/ 1508 h 1796"/>
                  <a:gd name="T80" fmla="*/ 496 w 1530"/>
                  <a:gd name="T81" fmla="*/ 1576 h 1796"/>
                  <a:gd name="T82" fmla="*/ 586 w 1530"/>
                  <a:gd name="T83" fmla="*/ 1642 h 1796"/>
                  <a:gd name="T84" fmla="*/ 684 w 1530"/>
                  <a:gd name="T85" fmla="*/ 1706 h 1796"/>
                  <a:gd name="T86" fmla="*/ 792 w 1530"/>
                  <a:gd name="T87" fmla="*/ 1766 h 1796"/>
                  <a:gd name="T88" fmla="*/ 850 w 1530"/>
                  <a:gd name="T89" fmla="*/ 1796 h 1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30" h="1796">
                    <a:moveTo>
                      <a:pt x="850" y="1796"/>
                    </a:moveTo>
                    <a:lnTo>
                      <a:pt x="1522" y="1144"/>
                    </a:lnTo>
                    <a:lnTo>
                      <a:pt x="1530" y="1028"/>
                    </a:lnTo>
                    <a:lnTo>
                      <a:pt x="852" y="1690"/>
                    </a:lnTo>
                    <a:lnTo>
                      <a:pt x="852" y="1690"/>
                    </a:lnTo>
                    <a:lnTo>
                      <a:pt x="806" y="1664"/>
                    </a:lnTo>
                    <a:lnTo>
                      <a:pt x="758" y="1634"/>
                    </a:lnTo>
                    <a:lnTo>
                      <a:pt x="714" y="1606"/>
                    </a:lnTo>
                    <a:lnTo>
                      <a:pt x="670" y="1576"/>
                    </a:lnTo>
                    <a:lnTo>
                      <a:pt x="628" y="1544"/>
                    </a:lnTo>
                    <a:lnTo>
                      <a:pt x="586" y="1512"/>
                    </a:lnTo>
                    <a:lnTo>
                      <a:pt x="546" y="1480"/>
                    </a:lnTo>
                    <a:lnTo>
                      <a:pt x="506" y="1446"/>
                    </a:lnTo>
                    <a:lnTo>
                      <a:pt x="468" y="1412"/>
                    </a:lnTo>
                    <a:lnTo>
                      <a:pt x="432" y="1376"/>
                    </a:lnTo>
                    <a:lnTo>
                      <a:pt x="396" y="1342"/>
                    </a:lnTo>
                    <a:lnTo>
                      <a:pt x="362" y="1304"/>
                    </a:lnTo>
                    <a:lnTo>
                      <a:pt x="330" y="1268"/>
                    </a:lnTo>
                    <a:lnTo>
                      <a:pt x="300" y="1230"/>
                    </a:lnTo>
                    <a:lnTo>
                      <a:pt x="270" y="1190"/>
                    </a:lnTo>
                    <a:lnTo>
                      <a:pt x="242" y="1152"/>
                    </a:lnTo>
                    <a:lnTo>
                      <a:pt x="214" y="1112"/>
                    </a:lnTo>
                    <a:lnTo>
                      <a:pt x="190" y="1070"/>
                    </a:lnTo>
                    <a:lnTo>
                      <a:pt x="166" y="1030"/>
                    </a:lnTo>
                    <a:lnTo>
                      <a:pt x="144" y="988"/>
                    </a:lnTo>
                    <a:lnTo>
                      <a:pt x="124" y="946"/>
                    </a:lnTo>
                    <a:lnTo>
                      <a:pt x="106" y="904"/>
                    </a:lnTo>
                    <a:lnTo>
                      <a:pt x="88" y="860"/>
                    </a:lnTo>
                    <a:lnTo>
                      <a:pt x="72" y="816"/>
                    </a:lnTo>
                    <a:lnTo>
                      <a:pt x="58" y="772"/>
                    </a:lnTo>
                    <a:lnTo>
                      <a:pt x="48" y="728"/>
                    </a:lnTo>
                    <a:lnTo>
                      <a:pt x="36" y="682"/>
                    </a:lnTo>
                    <a:lnTo>
                      <a:pt x="28" y="636"/>
                    </a:lnTo>
                    <a:lnTo>
                      <a:pt x="22" y="590"/>
                    </a:lnTo>
                    <a:lnTo>
                      <a:pt x="18" y="544"/>
                    </a:lnTo>
                    <a:lnTo>
                      <a:pt x="14" y="498"/>
                    </a:lnTo>
                    <a:lnTo>
                      <a:pt x="14" y="450"/>
                    </a:lnTo>
                    <a:lnTo>
                      <a:pt x="14" y="450"/>
                    </a:lnTo>
                    <a:lnTo>
                      <a:pt x="14" y="392"/>
                    </a:lnTo>
                    <a:lnTo>
                      <a:pt x="20" y="334"/>
                    </a:lnTo>
                    <a:lnTo>
                      <a:pt x="26" y="276"/>
                    </a:lnTo>
                    <a:lnTo>
                      <a:pt x="36" y="220"/>
                    </a:lnTo>
                    <a:lnTo>
                      <a:pt x="50" y="164"/>
                    </a:lnTo>
                    <a:lnTo>
                      <a:pt x="64" y="108"/>
                    </a:lnTo>
                    <a:lnTo>
                      <a:pt x="82" y="54"/>
                    </a:lnTo>
                    <a:lnTo>
                      <a:pt x="104" y="0"/>
                    </a:lnTo>
                    <a:lnTo>
                      <a:pt x="104" y="0"/>
                    </a:lnTo>
                    <a:lnTo>
                      <a:pt x="98" y="14"/>
                    </a:lnTo>
                    <a:lnTo>
                      <a:pt x="84" y="52"/>
                    </a:lnTo>
                    <a:lnTo>
                      <a:pt x="64" y="114"/>
                    </a:lnTo>
                    <a:lnTo>
                      <a:pt x="54" y="152"/>
                    </a:lnTo>
                    <a:lnTo>
                      <a:pt x="42" y="194"/>
                    </a:lnTo>
                    <a:lnTo>
                      <a:pt x="32" y="242"/>
                    </a:lnTo>
                    <a:lnTo>
                      <a:pt x="22" y="294"/>
                    </a:lnTo>
                    <a:lnTo>
                      <a:pt x="14" y="348"/>
                    </a:lnTo>
                    <a:lnTo>
                      <a:pt x="8" y="408"/>
                    </a:lnTo>
                    <a:lnTo>
                      <a:pt x="2" y="468"/>
                    </a:lnTo>
                    <a:lnTo>
                      <a:pt x="0" y="534"/>
                    </a:lnTo>
                    <a:lnTo>
                      <a:pt x="0" y="600"/>
                    </a:lnTo>
                    <a:lnTo>
                      <a:pt x="4" y="668"/>
                    </a:lnTo>
                    <a:lnTo>
                      <a:pt x="10" y="740"/>
                    </a:lnTo>
                    <a:lnTo>
                      <a:pt x="22" y="812"/>
                    </a:lnTo>
                    <a:lnTo>
                      <a:pt x="38" y="884"/>
                    </a:lnTo>
                    <a:lnTo>
                      <a:pt x="48" y="922"/>
                    </a:lnTo>
                    <a:lnTo>
                      <a:pt x="60" y="958"/>
                    </a:lnTo>
                    <a:lnTo>
                      <a:pt x="72" y="996"/>
                    </a:lnTo>
                    <a:lnTo>
                      <a:pt x="86" y="1034"/>
                    </a:lnTo>
                    <a:lnTo>
                      <a:pt x="100" y="1070"/>
                    </a:lnTo>
                    <a:lnTo>
                      <a:pt x="118" y="1108"/>
                    </a:lnTo>
                    <a:lnTo>
                      <a:pt x="136" y="1146"/>
                    </a:lnTo>
                    <a:lnTo>
                      <a:pt x="156" y="1184"/>
                    </a:lnTo>
                    <a:lnTo>
                      <a:pt x="178" y="1220"/>
                    </a:lnTo>
                    <a:lnTo>
                      <a:pt x="200" y="1258"/>
                    </a:lnTo>
                    <a:lnTo>
                      <a:pt x="226" y="1294"/>
                    </a:lnTo>
                    <a:lnTo>
                      <a:pt x="252" y="1330"/>
                    </a:lnTo>
                    <a:lnTo>
                      <a:pt x="282" y="1366"/>
                    </a:lnTo>
                    <a:lnTo>
                      <a:pt x="312" y="1402"/>
                    </a:lnTo>
                    <a:lnTo>
                      <a:pt x="344" y="1438"/>
                    </a:lnTo>
                    <a:lnTo>
                      <a:pt x="380" y="1474"/>
                    </a:lnTo>
                    <a:lnTo>
                      <a:pt x="416" y="1508"/>
                    </a:lnTo>
                    <a:lnTo>
                      <a:pt x="456" y="1542"/>
                    </a:lnTo>
                    <a:lnTo>
                      <a:pt x="496" y="1576"/>
                    </a:lnTo>
                    <a:lnTo>
                      <a:pt x="540" y="1610"/>
                    </a:lnTo>
                    <a:lnTo>
                      <a:pt x="586" y="1642"/>
                    </a:lnTo>
                    <a:lnTo>
                      <a:pt x="634" y="1674"/>
                    </a:lnTo>
                    <a:lnTo>
                      <a:pt x="684" y="1706"/>
                    </a:lnTo>
                    <a:lnTo>
                      <a:pt x="736" y="1736"/>
                    </a:lnTo>
                    <a:lnTo>
                      <a:pt x="792" y="1766"/>
                    </a:lnTo>
                    <a:lnTo>
                      <a:pt x="850" y="1796"/>
                    </a:lnTo>
                    <a:lnTo>
                      <a:pt x="850" y="1796"/>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grpSp>
          <p:nvGrpSpPr>
            <p:cNvPr id="13326" name="Group 14"/>
            <p:cNvGrpSpPr>
              <a:grpSpLocks/>
            </p:cNvGrpSpPr>
            <p:nvPr/>
          </p:nvGrpSpPr>
          <p:grpSpPr bwMode="auto">
            <a:xfrm>
              <a:off x="2252" y="12"/>
              <a:ext cx="2000" cy="1362"/>
              <a:chOff x="0" y="0"/>
              <a:chExt cx="2000" cy="1362"/>
            </a:xfrm>
            <a:grpFill/>
          </p:grpSpPr>
          <p:sp>
            <p:nvSpPr>
              <p:cNvPr id="13327" name="未知"/>
              <p:cNvSpPr>
                <a:spLocks/>
              </p:cNvSpPr>
              <p:nvPr/>
            </p:nvSpPr>
            <p:spPr bwMode="auto">
              <a:xfrm>
                <a:off x="1" y="794"/>
                <a:ext cx="1997" cy="568"/>
              </a:xfrm>
              <a:custGeom>
                <a:avLst/>
                <a:gdLst>
                  <a:gd name="T0" fmla="*/ 0 w 2000"/>
                  <a:gd name="T1" fmla="*/ 76 h 568"/>
                  <a:gd name="T2" fmla="*/ 0 w 2000"/>
                  <a:gd name="T3" fmla="*/ 76 h 568"/>
                  <a:gd name="T4" fmla="*/ 64 w 2000"/>
                  <a:gd name="T5" fmla="*/ 76 h 568"/>
                  <a:gd name="T6" fmla="*/ 124 w 2000"/>
                  <a:gd name="T7" fmla="*/ 82 h 568"/>
                  <a:gd name="T8" fmla="*/ 184 w 2000"/>
                  <a:gd name="T9" fmla="*/ 88 h 568"/>
                  <a:gd name="T10" fmla="*/ 240 w 2000"/>
                  <a:gd name="T11" fmla="*/ 96 h 568"/>
                  <a:gd name="T12" fmla="*/ 296 w 2000"/>
                  <a:gd name="T13" fmla="*/ 108 h 568"/>
                  <a:gd name="T14" fmla="*/ 348 w 2000"/>
                  <a:gd name="T15" fmla="*/ 120 h 568"/>
                  <a:gd name="T16" fmla="*/ 400 w 2000"/>
                  <a:gd name="T17" fmla="*/ 136 h 568"/>
                  <a:gd name="T18" fmla="*/ 448 w 2000"/>
                  <a:gd name="T19" fmla="*/ 152 h 568"/>
                  <a:gd name="T20" fmla="*/ 496 w 2000"/>
                  <a:gd name="T21" fmla="*/ 170 h 568"/>
                  <a:gd name="T22" fmla="*/ 540 w 2000"/>
                  <a:gd name="T23" fmla="*/ 190 h 568"/>
                  <a:gd name="T24" fmla="*/ 584 w 2000"/>
                  <a:gd name="T25" fmla="*/ 210 h 568"/>
                  <a:gd name="T26" fmla="*/ 624 w 2000"/>
                  <a:gd name="T27" fmla="*/ 232 h 568"/>
                  <a:gd name="T28" fmla="*/ 664 w 2000"/>
                  <a:gd name="T29" fmla="*/ 254 h 568"/>
                  <a:gd name="T30" fmla="*/ 700 w 2000"/>
                  <a:gd name="T31" fmla="*/ 276 h 568"/>
                  <a:gd name="T32" fmla="*/ 736 w 2000"/>
                  <a:gd name="T33" fmla="*/ 298 h 568"/>
                  <a:gd name="T34" fmla="*/ 768 w 2000"/>
                  <a:gd name="T35" fmla="*/ 322 h 568"/>
                  <a:gd name="T36" fmla="*/ 828 w 2000"/>
                  <a:gd name="T37" fmla="*/ 368 h 568"/>
                  <a:gd name="T38" fmla="*/ 880 w 2000"/>
                  <a:gd name="T39" fmla="*/ 412 h 568"/>
                  <a:gd name="T40" fmla="*/ 924 w 2000"/>
                  <a:gd name="T41" fmla="*/ 454 h 568"/>
                  <a:gd name="T42" fmla="*/ 960 w 2000"/>
                  <a:gd name="T43" fmla="*/ 492 h 568"/>
                  <a:gd name="T44" fmla="*/ 988 w 2000"/>
                  <a:gd name="T45" fmla="*/ 522 h 568"/>
                  <a:gd name="T46" fmla="*/ 1008 w 2000"/>
                  <a:gd name="T47" fmla="*/ 546 h 568"/>
                  <a:gd name="T48" fmla="*/ 1024 w 2000"/>
                  <a:gd name="T49" fmla="*/ 568 h 568"/>
                  <a:gd name="T50" fmla="*/ 2000 w 2000"/>
                  <a:gd name="T51" fmla="*/ 356 h 568"/>
                  <a:gd name="T52" fmla="*/ 2000 w 2000"/>
                  <a:gd name="T53" fmla="*/ 244 h 568"/>
                  <a:gd name="T54" fmla="*/ 1040 w 2000"/>
                  <a:gd name="T55" fmla="*/ 464 h 568"/>
                  <a:gd name="T56" fmla="*/ 1040 w 2000"/>
                  <a:gd name="T57" fmla="*/ 464 h 568"/>
                  <a:gd name="T58" fmla="*/ 1024 w 2000"/>
                  <a:gd name="T59" fmla="*/ 440 h 568"/>
                  <a:gd name="T60" fmla="*/ 1008 w 2000"/>
                  <a:gd name="T61" fmla="*/ 414 h 568"/>
                  <a:gd name="T62" fmla="*/ 990 w 2000"/>
                  <a:gd name="T63" fmla="*/ 390 h 568"/>
                  <a:gd name="T64" fmla="*/ 970 w 2000"/>
                  <a:gd name="T65" fmla="*/ 368 h 568"/>
                  <a:gd name="T66" fmla="*/ 948 w 2000"/>
                  <a:gd name="T67" fmla="*/ 346 h 568"/>
                  <a:gd name="T68" fmla="*/ 926 w 2000"/>
                  <a:gd name="T69" fmla="*/ 322 h 568"/>
                  <a:gd name="T70" fmla="*/ 902 w 2000"/>
                  <a:gd name="T71" fmla="*/ 302 h 568"/>
                  <a:gd name="T72" fmla="*/ 876 w 2000"/>
                  <a:gd name="T73" fmla="*/ 280 h 568"/>
                  <a:gd name="T74" fmla="*/ 850 w 2000"/>
                  <a:gd name="T75" fmla="*/ 260 h 568"/>
                  <a:gd name="T76" fmla="*/ 824 w 2000"/>
                  <a:gd name="T77" fmla="*/ 240 h 568"/>
                  <a:gd name="T78" fmla="*/ 766 w 2000"/>
                  <a:gd name="T79" fmla="*/ 204 h 568"/>
                  <a:gd name="T80" fmla="*/ 704 w 2000"/>
                  <a:gd name="T81" fmla="*/ 168 h 568"/>
                  <a:gd name="T82" fmla="*/ 636 w 2000"/>
                  <a:gd name="T83" fmla="*/ 136 h 568"/>
                  <a:gd name="T84" fmla="*/ 568 w 2000"/>
                  <a:gd name="T85" fmla="*/ 108 h 568"/>
                  <a:gd name="T86" fmla="*/ 494 w 2000"/>
                  <a:gd name="T87" fmla="*/ 82 h 568"/>
                  <a:gd name="T88" fmla="*/ 418 w 2000"/>
                  <a:gd name="T89" fmla="*/ 60 h 568"/>
                  <a:gd name="T90" fmla="*/ 338 w 2000"/>
                  <a:gd name="T91" fmla="*/ 40 h 568"/>
                  <a:gd name="T92" fmla="*/ 256 w 2000"/>
                  <a:gd name="T93" fmla="*/ 26 h 568"/>
                  <a:gd name="T94" fmla="*/ 174 w 2000"/>
                  <a:gd name="T95" fmla="*/ 12 h 568"/>
                  <a:gd name="T96" fmla="*/ 88 w 2000"/>
                  <a:gd name="T97" fmla="*/ 4 h 568"/>
                  <a:gd name="T98" fmla="*/ 0 w 2000"/>
                  <a:gd name="T99" fmla="*/ 0 h 568"/>
                  <a:gd name="T100" fmla="*/ 0 w 2000"/>
                  <a:gd name="T101" fmla="*/ 76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00" h="568">
                    <a:moveTo>
                      <a:pt x="0" y="76"/>
                    </a:moveTo>
                    <a:lnTo>
                      <a:pt x="0" y="76"/>
                    </a:lnTo>
                    <a:lnTo>
                      <a:pt x="64" y="76"/>
                    </a:lnTo>
                    <a:lnTo>
                      <a:pt x="124" y="82"/>
                    </a:lnTo>
                    <a:lnTo>
                      <a:pt x="184" y="88"/>
                    </a:lnTo>
                    <a:lnTo>
                      <a:pt x="240" y="96"/>
                    </a:lnTo>
                    <a:lnTo>
                      <a:pt x="296" y="108"/>
                    </a:lnTo>
                    <a:lnTo>
                      <a:pt x="348" y="120"/>
                    </a:lnTo>
                    <a:lnTo>
                      <a:pt x="400" y="136"/>
                    </a:lnTo>
                    <a:lnTo>
                      <a:pt x="448" y="152"/>
                    </a:lnTo>
                    <a:lnTo>
                      <a:pt x="496" y="170"/>
                    </a:lnTo>
                    <a:lnTo>
                      <a:pt x="540" y="190"/>
                    </a:lnTo>
                    <a:lnTo>
                      <a:pt x="584" y="210"/>
                    </a:lnTo>
                    <a:lnTo>
                      <a:pt x="624" y="232"/>
                    </a:lnTo>
                    <a:lnTo>
                      <a:pt x="664" y="254"/>
                    </a:lnTo>
                    <a:lnTo>
                      <a:pt x="700" y="276"/>
                    </a:lnTo>
                    <a:lnTo>
                      <a:pt x="736" y="298"/>
                    </a:lnTo>
                    <a:lnTo>
                      <a:pt x="768" y="322"/>
                    </a:lnTo>
                    <a:lnTo>
                      <a:pt x="828" y="368"/>
                    </a:lnTo>
                    <a:lnTo>
                      <a:pt x="880" y="412"/>
                    </a:lnTo>
                    <a:lnTo>
                      <a:pt x="924" y="454"/>
                    </a:lnTo>
                    <a:lnTo>
                      <a:pt x="960" y="492"/>
                    </a:lnTo>
                    <a:lnTo>
                      <a:pt x="988" y="522"/>
                    </a:lnTo>
                    <a:lnTo>
                      <a:pt x="1008" y="546"/>
                    </a:lnTo>
                    <a:lnTo>
                      <a:pt x="1024" y="568"/>
                    </a:lnTo>
                    <a:lnTo>
                      <a:pt x="2000" y="356"/>
                    </a:lnTo>
                    <a:lnTo>
                      <a:pt x="2000" y="244"/>
                    </a:lnTo>
                    <a:lnTo>
                      <a:pt x="1040" y="464"/>
                    </a:lnTo>
                    <a:lnTo>
                      <a:pt x="1040" y="464"/>
                    </a:lnTo>
                    <a:lnTo>
                      <a:pt x="1024" y="440"/>
                    </a:lnTo>
                    <a:lnTo>
                      <a:pt x="1008" y="414"/>
                    </a:lnTo>
                    <a:lnTo>
                      <a:pt x="990" y="390"/>
                    </a:lnTo>
                    <a:lnTo>
                      <a:pt x="970" y="368"/>
                    </a:lnTo>
                    <a:lnTo>
                      <a:pt x="948" y="346"/>
                    </a:lnTo>
                    <a:lnTo>
                      <a:pt x="926" y="322"/>
                    </a:lnTo>
                    <a:lnTo>
                      <a:pt x="902" y="302"/>
                    </a:lnTo>
                    <a:lnTo>
                      <a:pt x="876" y="280"/>
                    </a:lnTo>
                    <a:lnTo>
                      <a:pt x="850" y="260"/>
                    </a:lnTo>
                    <a:lnTo>
                      <a:pt x="824" y="240"/>
                    </a:lnTo>
                    <a:lnTo>
                      <a:pt x="766" y="204"/>
                    </a:lnTo>
                    <a:lnTo>
                      <a:pt x="704" y="168"/>
                    </a:lnTo>
                    <a:lnTo>
                      <a:pt x="636" y="136"/>
                    </a:lnTo>
                    <a:lnTo>
                      <a:pt x="568" y="108"/>
                    </a:lnTo>
                    <a:lnTo>
                      <a:pt x="494" y="82"/>
                    </a:lnTo>
                    <a:lnTo>
                      <a:pt x="418" y="60"/>
                    </a:lnTo>
                    <a:lnTo>
                      <a:pt x="338" y="40"/>
                    </a:lnTo>
                    <a:lnTo>
                      <a:pt x="256" y="26"/>
                    </a:lnTo>
                    <a:lnTo>
                      <a:pt x="174" y="12"/>
                    </a:lnTo>
                    <a:lnTo>
                      <a:pt x="88" y="4"/>
                    </a:lnTo>
                    <a:lnTo>
                      <a:pt x="0" y="0"/>
                    </a:lnTo>
                    <a:lnTo>
                      <a:pt x="0" y="76"/>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sp>
            <p:nvSpPr>
              <p:cNvPr id="13328" name="未知"/>
              <p:cNvSpPr>
                <a:spLocks/>
              </p:cNvSpPr>
              <p:nvPr/>
            </p:nvSpPr>
            <p:spPr bwMode="auto">
              <a:xfrm>
                <a:off x="0" y="0"/>
                <a:ext cx="2000" cy="1264"/>
              </a:xfrm>
              <a:custGeom>
                <a:avLst/>
                <a:gdLst>
                  <a:gd name="T0" fmla="*/ 2000 w 2000"/>
                  <a:gd name="T1" fmla="*/ 1040 h 1264"/>
                  <a:gd name="T2" fmla="*/ 1040 w 2000"/>
                  <a:gd name="T3" fmla="*/ 1264 h 1264"/>
                  <a:gd name="T4" fmla="*/ 1040 w 2000"/>
                  <a:gd name="T5" fmla="*/ 1264 h 1264"/>
                  <a:gd name="T6" fmla="*/ 1024 w 2000"/>
                  <a:gd name="T7" fmla="*/ 1240 h 1264"/>
                  <a:gd name="T8" fmla="*/ 1008 w 2000"/>
                  <a:gd name="T9" fmla="*/ 1214 h 1264"/>
                  <a:gd name="T10" fmla="*/ 990 w 2000"/>
                  <a:gd name="T11" fmla="*/ 1190 h 1264"/>
                  <a:gd name="T12" fmla="*/ 970 w 2000"/>
                  <a:gd name="T13" fmla="*/ 1168 h 1264"/>
                  <a:gd name="T14" fmla="*/ 948 w 2000"/>
                  <a:gd name="T15" fmla="*/ 1144 h 1264"/>
                  <a:gd name="T16" fmla="*/ 926 w 2000"/>
                  <a:gd name="T17" fmla="*/ 1122 h 1264"/>
                  <a:gd name="T18" fmla="*/ 902 w 2000"/>
                  <a:gd name="T19" fmla="*/ 1100 h 1264"/>
                  <a:gd name="T20" fmla="*/ 876 w 2000"/>
                  <a:gd name="T21" fmla="*/ 1080 h 1264"/>
                  <a:gd name="T22" fmla="*/ 850 w 2000"/>
                  <a:gd name="T23" fmla="*/ 1060 h 1264"/>
                  <a:gd name="T24" fmla="*/ 824 w 2000"/>
                  <a:gd name="T25" fmla="*/ 1040 h 1264"/>
                  <a:gd name="T26" fmla="*/ 766 w 2000"/>
                  <a:gd name="T27" fmla="*/ 1002 h 1264"/>
                  <a:gd name="T28" fmla="*/ 704 w 2000"/>
                  <a:gd name="T29" fmla="*/ 966 h 1264"/>
                  <a:gd name="T30" fmla="*/ 636 w 2000"/>
                  <a:gd name="T31" fmla="*/ 934 h 1264"/>
                  <a:gd name="T32" fmla="*/ 568 w 2000"/>
                  <a:gd name="T33" fmla="*/ 904 h 1264"/>
                  <a:gd name="T34" fmla="*/ 494 w 2000"/>
                  <a:gd name="T35" fmla="*/ 878 h 1264"/>
                  <a:gd name="T36" fmla="*/ 418 w 2000"/>
                  <a:gd name="T37" fmla="*/ 856 h 1264"/>
                  <a:gd name="T38" fmla="*/ 338 w 2000"/>
                  <a:gd name="T39" fmla="*/ 836 h 1264"/>
                  <a:gd name="T40" fmla="*/ 256 w 2000"/>
                  <a:gd name="T41" fmla="*/ 820 h 1264"/>
                  <a:gd name="T42" fmla="*/ 174 w 2000"/>
                  <a:gd name="T43" fmla="*/ 808 h 1264"/>
                  <a:gd name="T44" fmla="*/ 88 w 2000"/>
                  <a:gd name="T45" fmla="*/ 798 h 1264"/>
                  <a:gd name="T46" fmla="*/ 0 w 2000"/>
                  <a:gd name="T47" fmla="*/ 794 h 1264"/>
                  <a:gd name="T48" fmla="*/ 0 w 2000"/>
                  <a:gd name="T49" fmla="*/ 0 h 1264"/>
                  <a:gd name="T50" fmla="*/ 0 w 2000"/>
                  <a:gd name="T51" fmla="*/ 0 h 1264"/>
                  <a:gd name="T52" fmla="*/ 62 w 2000"/>
                  <a:gd name="T53" fmla="*/ 0 h 1264"/>
                  <a:gd name="T54" fmla="*/ 136 w 2000"/>
                  <a:gd name="T55" fmla="*/ 0 h 1264"/>
                  <a:gd name="T56" fmla="*/ 232 w 2000"/>
                  <a:gd name="T57" fmla="*/ 6 h 1264"/>
                  <a:gd name="T58" fmla="*/ 288 w 2000"/>
                  <a:gd name="T59" fmla="*/ 12 h 1264"/>
                  <a:gd name="T60" fmla="*/ 348 w 2000"/>
                  <a:gd name="T61" fmla="*/ 18 h 1264"/>
                  <a:gd name="T62" fmla="*/ 412 w 2000"/>
                  <a:gd name="T63" fmla="*/ 26 h 1264"/>
                  <a:gd name="T64" fmla="*/ 482 w 2000"/>
                  <a:gd name="T65" fmla="*/ 36 h 1264"/>
                  <a:gd name="T66" fmla="*/ 554 w 2000"/>
                  <a:gd name="T67" fmla="*/ 50 h 1264"/>
                  <a:gd name="T68" fmla="*/ 628 w 2000"/>
                  <a:gd name="T69" fmla="*/ 64 h 1264"/>
                  <a:gd name="T70" fmla="*/ 706 w 2000"/>
                  <a:gd name="T71" fmla="*/ 84 h 1264"/>
                  <a:gd name="T72" fmla="*/ 784 w 2000"/>
                  <a:gd name="T73" fmla="*/ 104 h 1264"/>
                  <a:gd name="T74" fmla="*/ 866 w 2000"/>
                  <a:gd name="T75" fmla="*/ 128 h 1264"/>
                  <a:gd name="T76" fmla="*/ 948 w 2000"/>
                  <a:gd name="T77" fmla="*/ 156 h 1264"/>
                  <a:gd name="T78" fmla="*/ 1032 w 2000"/>
                  <a:gd name="T79" fmla="*/ 188 h 1264"/>
                  <a:gd name="T80" fmla="*/ 1114 w 2000"/>
                  <a:gd name="T81" fmla="*/ 224 h 1264"/>
                  <a:gd name="T82" fmla="*/ 1198 w 2000"/>
                  <a:gd name="T83" fmla="*/ 264 h 1264"/>
                  <a:gd name="T84" fmla="*/ 1282 w 2000"/>
                  <a:gd name="T85" fmla="*/ 308 h 1264"/>
                  <a:gd name="T86" fmla="*/ 1364 w 2000"/>
                  <a:gd name="T87" fmla="*/ 356 h 1264"/>
                  <a:gd name="T88" fmla="*/ 1404 w 2000"/>
                  <a:gd name="T89" fmla="*/ 382 h 1264"/>
                  <a:gd name="T90" fmla="*/ 1446 w 2000"/>
                  <a:gd name="T91" fmla="*/ 410 h 1264"/>
                  <a:gd name="T92" fmla="*/ 1486 w 2000"/>
                  <a:gd name="T93" fmla="*/ 438 h 1264"/>
                  <a:gd name="T94" fmla="*/ 1524 w 2000"/>
                  <a:gd name="T95" fmla="*/ 468 h 1264"/>
                  <a:gd name="T96" fmla="*/ 1564 w 2000"/>
                  <a:gd name="T97" fmla="*/ 500 h 1264"/>
                  <a:gd name="T98" fmla="*/ 1602 w 2000"/>
                  <a:gd name="T99" fmla="*/ 532 h 1264"/>
                  <a:gd name="T100" fmla="*/ 1640 w 2000"/>
                  <a:gd name="T101" fmla="*/ 566 h 1264"/>
                  <a:gd name="T102" fmla="*/ 1678 w 2000"/>
                  <a:gd name="T103" fmla="*/ 602 h 1264"/>
                  <a:gd name="T104" fmla="*/ 1714 w 2000"/>
                  <a:gd name="T105" fmla="*/ 638 h 1264"/>
                  <a:gd name="T106" fmla="*/ 1750 w 2000"/>
                  <a:gd name="T107" fmla="*/ 676 h 1264"/>
                  <a:gd name="T108" fmla="*/ 1784 w 2000"/>
                  <a:gd name="T109" fmla="*/ 716 h 1264"/>
                  <a:gd name="T110" fmla="*/ 1818 w 2000"/>
                  <a:gd name="T111" fmla="*/ 758 h 1264"/>
                  <a:gd name="T112" fmla="*/ 1852 w 2000"/>
                  <a:gd name="T113" fmla="*/ 800 h 1264"/>
                  <a:gd name="T114" fmla="*/ 1884 w 2000"/>
                  <a:gd name="T115" fmla="*/ 846 h 1264"/>
                  <a:gd name="T116" fmla="*/ 1914 w 2000"/>
                  <a:gd name="T117" fmla="*/ 892 h 1264"/>
                  <a:gd name="T118" fmla="*/ 1944 w 2000"/>
                  <a:gd name="T119" fmla="*/ 940 h 1264"/>
                  <a:gd name="T120" fmla="*/ 1972 w 2000"/>
                  <a:gd name="T121" fmla="*/ 988 h 1264"/>
                  <a:gd name="T122" fmla="*/ 2000 w 2000"/>
                  <a:gd name="T123" fmla="*/ 1040 h 1264"/>
                  <a:gd name="T124" fmla="*/ 2000 w 2000"/>
                  <a:gd name="T125" fmla="*/ 1040 h 1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0" h="1264">
                    <a:moveTo>
                      <a:pt x="2000" y="1040"/>
                    </a:moveTo>
                    <a:lnTo>
                      <a:pt x="1040" y="1264"/>
                    </a:lnTo>
                    <a:lnTo>
                      <a:pt x="1040" y="1264"/>
                    </a:lnTo>
                    <a:lnTo>
                      <a:pt x="1024" y="1240"/>
                    </a:lnTo>
                    <a:lnTo>
                      <a:pt x="1008" y="1214"/>
                    </a:lnTo>
                    <a:lnTo>
                      <a:pt x="990" y="1190"/>
                    </a:lnTo>
                    <a:lnTo>
                      <a:pt x="970" y="1168"/>
                    </a:lnTo>
                    <a:lnTo>
                      <a:pt x="948" y="1144"/>
                    </a:lnTo>
                    <a:lnTo>
                      <a:pt x="926" y="1122"/>
                    </a:lnTo>
                    <a:lnTo>
                      <a:pt x="902" y="1100"/>
                    </a:lnTo>
                    <a:lnTo>
                      <a:pt x="876" y="1080"/>
                    </a:lnTo>
                    <a:lnTo>
                      <a:pt x="850" y="1060"/>
                    </a:lnTo>
                    <a:lnTo>
                      <a:pt x="824" y="1040"/>
                    </a:lnTo>
                    <a:lnTo>
                      <a:pt x="766" y="1002"/>
                    </a:lnTo>
                    <a:lnTo>
                      <a:pt x="704" y="966"/>
                    </a:lnTo>
                    <a:lnTo>
                      <a:pt x="636" y="934"/>
                    </a:lnTo>
                    <a:lnTo>
                      <a:pt x="568" y="904"/>
                    </a:lnTo>
                    <a:lnTo>
                      <a:pt x="494" y="878"/>
                    </a:lnTo>
                    <a:lnTo>
                      <a:pt x="418" y="856"/>
                    </a:lnTo>
                    <a:lnTo>
                      <a:pt x="338" y="836"/>
                    </a:lnTo>
                    <a:lnTo>
                      <a:pt x="256" y="820"/>
                    </a:lnTo>
                    <a:lnTo>
                      <a:pt x="174" y="808"/>
                    </a:lnTo>
                    <a:lnTo>
                      <a:pt x="88" y="798"/>
                    </a:lnTo>
                    <a:lnTo>
                      <a:pt x="0" y="794"/>
                    </a:lnTo>
                    <a:lnTo>
                      <a:pt x="0" y="0"/>
                    </a:lnTo>
                    <a:lnTo>
                      <a:pt x="0" y="0"/>
                    </a:lnTo>
                    <a:lnTo>
                      <a:pt x="62" y="0"/>
                    </a:lnTo>
                    <a:lnTo>
                      <a:pt x="136" y="0"/>
                    </a:lnTo>
                    <a:lnTo>
                      <a:pt x="232" y="6"/>
                    </a:lnTo>
                    <a:lnTo>
                      <a:pt x="288" y="12"/>
                    </a:lnTo>
                    <a:lnTo>
                      <a:pt x="348" y="18"/>
                    </a:lnTo>
                    <a:lnTo>
                      <a:pt x="412" y="26"/>
                    </a:lnTo>
                    <a:lnTo>
                      <a:pt x="482" y="36"/>
                    </a:lnTo>
                    <a:lnTo>
                      <a:pt x="554" y="50"/>
                    </a:lnTo>
                    <a:lnTo>
                      <a:pt x="628" y="64"/>
                    </a:lnTo>
                    <a:lnTo>
                      <a:pt x="706" y="84"/>
                    </a:lnTo>
                    <a:lnTo>
                      <a:pt x="784" y="104"/>
                    </a:lnTo>
                    <a:lnTo>
                      <a:pt x="866" y="128"/>
                    </a:lnTo>
                    <a:lnTo>
                      <a:pt x="948" y="156"/>
                    </a:lnTo>
                    <a:lnTo>
                      <a:pt x="1032" y="188"/>
                    </a:lnTo>
                    <a:lnTo>
                      <a:pt x="1114" y="224"/>
                    </a:lnTo>
                    <a:lnTo>
                      <a:pt x="1198" y="264"/>
                    </a:lnTo>
                    <a:lnTo>
                      <a:pt x="1282" y="308"/>
                    </a:lnTo>
                    <a:lnTo>
                      <a:pt x="1364" y="356"/>
                    </a:lnTo>
                    <a:lnTo>
                      <a:pt x="1404" y="382"/>
                    </a:lnTo>
                    <a:lnTo>
                      <a:pt x="1446" y="410"/>
                    </a:lnTo>
                    <a:lnTo>
                      <a:pt x="1486" y="438"/>
                    </a:lnTo>
                    <a:lnTo>
                      <a:pt x="1524" y="468"/>
                    </a:lnTo>
                    <a:lnTo>
                      <a:pt x="1564" y="500"/>
                    </a:lnTo>
                    <a:lnTo>
                      <a:pt x="1602" y="532"/>
                    </a:lnTo>
                    <a:lnTo>
                      <a:pt x="1640" y="566"/>
                    </a:lnTo>
                    <a:lnTo>
                      <a:pt x="1678" y="602"/>
                    </a:lnTo>
                    <a:lnTo>
                      <a:pt x="1714" y="638"/>
                    </a:lnTo>
                    <a:lnTo>
                      <a:pt x="1750" y="676"/>
                    </a:lnTo>
                    <a:lnTo>
                      <a:pt x="1784" y="716"/>
                    </a:lnTo>
                    <a:lnTo>
                      <a:pt x="1818" y="758"/>
                    </a:lnTo>
                    <a:lnTo>
                      <a:pt x="1852" y="800"/>
                    </a:lnTo>
                    <a:lnTo>
                      <a:pt x="1884" y="846"/>
                    </a:lnTo>
                    <a:lnTo>
                      <a:pt x="1914" y="892"/>
                    </a:lnTo>
                    <a:lnTo>
                      <a:pt x="1944" y="940"/>
                    </a:lnTo>
                    <a:lnTo>
                      <a:pt x="1972" y="988"/>
                    </a:lnTo>
                    <a:lnTo>
                      <a:pt x="2000" y="1040"/>
                    </a:lnTo>
                    <a:lnTo>
                      <a:pt x="2000" y="1040"/>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sp>
          <p:nvSpPr>
            <p:cNvPr id="13329" name="Line 17"/>
            <p:cNvSpPr>
              <a:spLocks noChangeShapeType="1"/>
            </p:cNvSpPr>
            <p:nvPr/>
          </p:nvSpPr>
          <p:spPr bwMode="auto">
            <a:xfrm>
              <a:off x="4290" y="1140"/>
              <a:ext cx="1" cy="1"/>
            </a:xfrm>
            <a:prstGeom prst="line">
              <a:avLst/>
            </a:prstGeom>
            <a:grpFill/>
            <a:ln w="1270" cmpd="sng">
              <a:solidFill>
                <a:schemeClr val="bg1"/>
              </a:solidFill>
              <a:round/>
              <a:headEnd/>
              <a:tailEnd/>
            </a:ln>
            <a:extLst/>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nvGrpSpPr>
            <p:cNvPr id="13330" name="Group 18"/>
            <p:cNvGrpSpPr>
              <a:grpSpLocks/>
            </p:cNvGrpSpPr>
            <p:nvPr/>
          </p:nvGrpSpPr>
          <p:grpSpPr bwMode="auto">
            <a:xfrm>
              <a:off x="2858" y="1142"/>
              <a:ext cx="1540" cy="1792"/>
              <a:chOff x="0" y="0"/>
              <a:chExt cx="1540" cy="1792"/>
            </a:xfrm>
            <a:grpFill/>
          </p:grpSpPr>
          <p:sp>
            <p:nvSpPr>
              <p:cNvPr id="13331" name="未知"/>
              <p:cNvSpPr>
                <a:spLocks/>
              </p:cNvSpPr>
              <p:nvPr/>
            </p:nvSpPr>
            <p:spPr bwMode="auto">
              <a:xfrm>
                <a:off x="6" y="0"/>
                <a:ext cx="1510" cy="1682"/>
              </a:xfrm>
              <a:custGeom>
                <a:avLst/>
                <a:gdLst>
                  <a:gd name="T0" fmla="*/ 438 w 1510"/>
                  <a:gd name="T1" fmla="*/ 236 h 1682"/>
                  <a:gd name="T2" fmla="*/ 468 w 1510"/>
                  <a:gd name="T3" fmla="*/ 330 h 1682"/>
                  <a:gd name="T4" fmla="*/ 474 w 1510"/>
                  <a:gd name="T5" fmla="*/ 378 h 1682"/>
                  <a:gd name="T6" fmla="*/ 478 w 1510"/>
                  <a:gd name="T7" fmla="*/ 426 h 1682"/>
                  <a:gd name="T8" fmla="*/ 476 w 1510"/>
                  <a:gd name="T9" fmla="*/ 472 h 1682"/>
                  <a:gd name="T10" fmla="*/ 458 w 1510"/>
                  <a:gd name="T11" fmla="*/ 560 h 1682"/>
                  <a:gd name="T12" fmla="*/ 424 w 1510"/>
                  <a:gd name="T13" fmla="*/ 646 h 1682"/>
                  <a:gd name="T14" fmla="*/ 376 w 1510"/>
                  <a:gd name="T15" fmla="*/ 726 h 1682"/>
                  <a:gd name="T16" fmla="*/ 314 w 1510"/>
                  <a:gd name="T17" fmla="*/ 804 h 1682"/>
                  <a:gd name="T18" fmla="*/ 238 w 1510"/>
                  <a:gd name="T19" fmla="*/ 874 h 1682"/>
                  <a:gd name="T20" fmla="*/ 152 w 1510"/>
                  <a:gd name="T21" fmla="*/ 938 h 1682"/>
                  <a:gd name="T22" fmla="*/ 52 w 1510"/>
                  <a:gd name="T23" fmla="*/ 996 h 1682"/>
                  <a:gd name="T24" fmla="*/ 656 w 1510"/>
                  <a:gd name="T25" fmla="*/ 1682 h 1682"/>
                  <a:gd name="T26" fmla="*/ 704 w 1510"/>
                  <a:gd name="T27" fmla="*/ 1656 h 1682"/>
                  <a:gd name="T28" fmla="*/ 798 w 1510"/>
                  <a:gd name="T29" fmla="*/ 1598 h 1682"/>
                  <a:gd name="T30" fmla="*/ 886 w 1510"/>
                  <a:gd name="T31" fmla="*/ 1536 h 1682"/>
                  <a:gd name="T32" fmla="*/ 970 w 1510"/>
                  <a:gd name="T33" fmla="*/ 1472 h 1682"/>
                  <a:gd name="T34" fmla="*/ 1048 w 1510"/>
                  <a:gd name="T35" fmla="*/ 1404 h 1682"/>
                  <a:gd name="T36" fmla="*/ 1120 w 1510"/>
                  <a:gd name="T37" fmla="*/ 1332 h 1682"/>
                  <a:gd name="T38" fmla="*/ 1188 w 1510"/>
                  <a:gd name="T39" fmla="*/ 1258 h 1682"/>
                  <a:gd name="T40" fmla="*/ 1250 w 1510"/>
                  <a:gd name="T41" fmla="*/ 1182 h 1682"/>
                  <a:gd name="T42" fmla="*/ 1306 w 1510"/>
                  <a:gd name="T43" fmla="*/ 1102 h 1682"/>
                  <a:gd name="T44" fmla="*/ 1354 w 1510"/>
                  <a:gd name="T45" fmla="*/ 1020 h 1682"/>
                  <a:gd name="T46" fmla="*/ 1398 w 1510"/>
                  <a:gd name="T47" fmla="*/ 934 h 1682"/>
                  <a:gd name="T48" fmla="*/ 1434 w 1510"/>
                  <a:gd name="T49" fmla="*/ 848 h 1682"/>
                  <a:gd name="T50" fmla="*/ 1464 w 1510"/>
                  <a:gd name="T51" fmla="*/ 758 h 1682"/>
                  <a:gd name="T52" fmla="*/ 1486 w 1510"/>
                  <a:gd name="T53" fmla="*/ 668 h 1682"/>
                  <a:gd name="T54" fmla="*/ 1502 w 1510"/>
                  <a:gd name="T55" fmla="*/ 576 h 1682"/>
                  <a:gd name="T56" fmla="*/ 1510 w 1510"/>
                  <a:gd name="T57" fmla="*/ 482 h 1682"/>
                  <a:gd name="T58" fmla="*/ 1510 w 1510"/>
                  <a:gd name="T59" fmla="*/ 434 h 1682"/>
                  <a:gd name="T60" fmla="*/ 1506 w 1510"/>
                  <a:gd name="T61" fmla="*/ 322 h 1682"/>
                  <a:gd name="T62" fmla="*/ 1490 w 1510"/>
                  <a:gd name="T63" fmla="*/ 212 h 1682"/>
                  <a:gd name="T64" fmla="*/ 1464 w 1510"/>
                  <a:gd name="T65" fmla="*/ 106 h 1682"/>
                  <a:gd name="T66" fmla="*/ 1428 w 1510"/>
                  <a:gd name="T67" fmla="*/ 0 h 1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0" h="1682">
                    <a:moveTo>
                      <a:pt x="438" y="236"/>
                    </a:moveTo>
                    <a:lnTo>
                      <a:pt x="438" y="236"/>
                    </a:lnTo>
                    <a:lnTo>
                      <a:pt x="456" y="282"/>
                    </a:lnTo>
                    <a:lnTo>
                      <a:pt x="468" y="330"/>
                    </a:lnTo>
                    <a:lnTo>
                      <a:pt x="472" y="354"/>
                    </a:lnTo>
                    <a:lnTo>
                      <a:pt x="474" y="378"/>
                    </a:lnTo>
                    <a:lnTo>
                      <a:pt x="476" y="402"/>
                    </a:lnTo>
                    <a:lnTo>
                      <a:pt x="478" y="426"/>
                    </a:lnTo>
                    <a:lnTo>
                      <a:pt x="478" y="426"/>
                    </a:lnTo>
                    <a:lnTo>
                      <a:pt x="476" y="472"/>
                    </a:lnTo>
                    <a:lnTo>
                      <a:pt x="468" y="516"/>
                    </a:lnTo>
                    <a:lnTo>
                      <a:pt x="458" y="560"/>
                    </a:lnTo>
                    <a:lnTo>
                      <a:pt x="444" y="604"/>
                    </a:lnTo>
                    <a:lnTo>
                      <a:pt x="424" y="646"/>
                    </a:lnTo>
                    <a:lnTo>
                      <a:pt x="402" y="686"/>
                    </a:lnTo>
                    <a:lnTo>
                      <a:pt x="376" y="726"/>
                    </a:lnTo>
                    <a:lnTo>
                      <a:pt x="348" y="766"/>
                    </a:lnTo>
                    <a:lnTo>
                      <a:pt x="314" y="804"/>
                    </a:lnTo>
                    <a:lnTo>
                      <a:pt x="278" y="840"/>
                    </a:lnTo>
                    <a:lnTo>
                      <a:pt x="238" y="874"/>
                    </a:lnTo>
                    <a:lnTo>
                      <a:pt x="196" y="906"/>
                    </a:lnTo>
                    <a:lnTo>
                      <a:pt x="152" y="938"/>
                    </a:lnTo>
                    <a:lnTo>
                      <a:pt x="104" y="968"/>
                    </a:lnTo>
                    <a:lnTo>
                      <a:pt x="52" y="996"/>
                    </a:lnTo>
                    <a:lnTo>
                      <a:pt x="0" y="1022"/>
                    </a:lnTo>
                    <a:lnTo>
                      <a:pt x="656" y="1682"/>
                    </a:lnTo>
                    <a:lnTo>
                      <a:pt x="656" y="1682"/>
                    </a:lnTo>
                    <a:lnTo>
                      <a:pt x="704" y="1656"/>
                    </a:lnTo>
                    <a:lnTo>
                      <a:pt x="752" y="1628"/>
                    </a:lnTo>
                    <a:lnTo>
                      <a:pt x="798" y="1598"/>
                    </a:lnTo>
                    <a:lnTo>
                      <a:pt x="842" y="1568"/>
                    </a:lnTo>
                    <a:lnTo>
                      <a:pt x="886" y="1536"/>
                    </a:lnTo>
                    <a:lnTo>
                      <a:pt x="928" y="1504"/>
                    </a:lnTo>
                    <a:lnTo>
                      <a:pt x="970" y="1472"/>
                    </a:lnTo>
                    <a:lnTo>
                      <a:pt x="1010" y="1438"/>
                    </a:lnTo>
                    <a:lnTo>
                      <a:pt x="1048" y="1404"/>
                    </a:lnTo>
                    <a:lnTo>
                      <a:pt x="1084" y="1368"/>
                    </a:lnTo>
                    <a:lnTo>
                      <a:pt x="1120" y="1332"/>
                    </a:lnTo>
                    <a:lnTo>
                      <a:pt x="1154" y="1296"/>
                    </a:lnTo>
                    <a:lnTo>
                      <a:pt x="1188" y="1258"/>
                    </a:lnTo>
                    <a:lnTo>
                      <a:pt x="1220" y="1220"/>
                    </a:lnTo>
                    <a:lnTo>
                      <a:pt x="1250" y="1182"/>
                    </a:lnTo>
                    <a:lnTo>
                      <a:pt x="1278" y="1142"/>
                    </a:lnTo>
                    <a:lnTo>
                      <a:pt x="1306" y="1102"/>
                    </a:lnTo>
                    <a:lnTo>
                      <a:pt x="1330" y="1060"/>
                    </a:lnTo>
                    <a:lnTo>
                      <a:pt x="1354" y="1020"/>
                    </a:lnTo>
                    <a:lnTo>
                      <a:pt x="1378" y="978"/>
                    </a:lnTo>
                    <a:lnTo>
                      <a:pt x="1398" y="934"/>
                    </a:lnTo>
                    <a:lnTo>
                      <a:pt x="1418" y="892"/>
                    </a:lnTo>
                    <a:lnTo>
                      <a:pt x="1434" y="848"/>
                    </a:lnTo>
                    <a:lnTo>
                      <a:pt x="1450" y="804"/>
                    </a:lnTo>
                    <a:lnTo>
                      <a:pt x="1464" y="758"/>
                    </a:lnTo>
                    <a:lnTo>
                      <a:pt x="1476" y="714"/>
                    </a:lnTo>
                    <a:lnTo>
                      <a:pt x="1486" y="668"/>
                    </a:lnTo>
                    <a:lnTo>
                      <a:pt x="1496" y="622"/>
                    </a:lnTo>
                    <a:lnTo>
                      <a:pt x="1502" y="576"/>
                    </a:lnTo>
                    <a:lnTo>
                      <a:pt x="1506" y="528"/>
                    </a:lnTo>
                    <a:lnTo>
                      <a:pt x="1510" y="482"/>
                    </a:lnTo>
                    <a:lnTo>
                      <a:pt x="1510" y="434"/>
                    </a:lnTo>
                    <a:lnTo>
                      <a:pt x="1510" y="434"/>
                    </a:lnTo>
                    <a:lnTo>
                      <a:pt x="1510" y="378"/>
                    </a:lnTo>
                    <a:lnTo>
                      <a:pt x="1506" y="322"/>
                    </a:lnTo>
                    <a:lnTo>
                      <a:pt x="1498" y="268"/>
                    </a:lnTo>
                    <a:lnTo>
                      <a:pt x="1490" y="212"/>
                    </a:lnTo>
                    <a:lnTo>
                      <a:pt x="1478" y="158"/>
                    </a:lnTo>
                    <a:lnTo>
                      <a:pt x="1464" y="106"/>
                    </a:lnTo>
                    <a:lnTo>
                      <a:pt x="1446" y="52"/>
                    </a:lnTo>
                    <a:lnTo>
                      <a:pt x="1428" y="0"/>
                    </a:lnTo>
                    <a:lnTo>
                      <a:pt x="438" y="236"/>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dirty="0">
                  <a:solidFill>
                    <a:schemeClr val="accent1">
                      <a:lumMod val="75000"/>
                    </a:schemeClr>
                  </a:solidFill>
                  <a:latin typeface="Arial" pitchFamily="34" charset="0"/>
                </a:endParaRPr>
              </a:p>
            </p:txBody>
          </p:sp>
          <p:sp>
            <p:nvSpPr>
              <p:cNvPr id="13332" name="未知"/>
              <p:cNvSpPr>
                <a:spLocks/>
              </p:cNvSpPr>
              <p:nvPr/>
            </p:nvSpPr>
            <p:spPr bwMode="auto">
              <a:xfrm>
                <a:off x="0" y="4"/>
                <a:ext cx="1540" cy="1788"/>
              </a:xfrm>
              <a:custGeom>
                <a:avLst/>
                <a:gdLst>
                  <a:gd name="T0" fmla="*/ 1434 w 1540"/>
                  <a:gd name="T1" fmla="*/ 0 h 1788"/>
                  <a:gd name="T2" fmla="*/ 1450 w 1540"/>
                  <a:gd name="T3" fmla="*/ 42 h 1788"/>
                  <a:gd name="T4" fmla="*/ 1476 w 1540"/>
                  <a:gd name="T5" fmla="*/ 122 h 1788"/>
                  <a:gd name="T6" fmla="*/ 1494 w 1540"/>
                  <a:gd name="T7" fmla="*/ 196 h 1788"/>
                  <a:gd name="T8" fmla="*/ 1508 w 1540"/>
                  <a:gd name="T9" fmla="*/ 286 h 1788"/>
                  <a:gd name="T10" fmla="*/ 1514 w 1540"/>
                  <a:gd name="T11" fmla="*/ 388 h 1788"/>
                  <a:gd name="T12" fmla="*/ 1512 w 1540"/>
                  <a:gd name="T13" fmla="*/ 500 h 1788"/>
                  <a:gd name="T14" fmla="*/ 1498 w 1540"/>
                  <a:gd name="T15" fmla="*/ 624 h 1788"/>
                  <a:gd name="T16" fmla="*/ 1466 w 1540"/>
                  <a:gd name="T17" fmla="*/ 754 h 1788"/>
                  <a:gd name="T18" fmla="*/ 1418 w 1540"/>
                  <a:gd name="T19" fmla="*/ 890 h 1788"/>
                  <a:gd name="T20" fmla="*/ 1384 w 1540"/>
                  <a:gd name="T21" fmla="*/ 960 h 1788"/>
                  <a:gd name="T22" fmla="*/ 1344 w 1540"/>
                  <a:gd name="T23" fmla="*/ 1032 h 1788"/>
                  <a:gd name="T24" fmla="*/ 1300 w 1540"/>
                  <a:gd name="T25" fmla="*/ 1104 h 1788"/>
                  <a:gd name="T26" fmla="*/ 1248 w 1540"/>
                  <a:gd name="T27" fmla="*/ 1176 h 1788"/>
                  <a:gd name="T28" fmla="*/ 1188 w 1540"/>
                  <a:gd name="T29" fmla="*/ 1250 h 1788"/>
                  <a:gd name="T30" fmla="*/ 1122 w 1540"/>
                  <a:gd name="T31" fmla="*/ 1322 h 1788"/>
                  <a:gd name="T32" fmla="*/ 1048 w 1540"/>
                  <a:gd name="T33" fmla="*/ 1396 h 1788"/>
                  <a:gd name="T34" fmla="*/ 964 w 1540"/>
                  <a:gd name="T35" fmla="*/ 1468 h 1788"/>
                  <a:gd name="T36" fmla="*/ 872 w 1540"/>
                  <a:gd name="T37" fmla="*/ 1540 h 1788"/>
                  <a:gd name="T38" fmla="*/ 772 w 1540"/>
                  <a:gd name="T39" fmla="*/ 1612 h 1788"/>
                  <a:gd name="T40" fmla="*/ 662 w 1540"/>
                  <a:gd name="T41" fmla="*/ 1682 h 1788"/>
                  <a:gd name="T42" fmla="*/ 0 w 1540"/>
                  <a:gd name="T43" fmla="*/ 1136 h 1788"/>
                  <a:gd name="T44" fmla="*/ 660 w 1540"/>
                  <a:gd name="T45" fmla="*/ 1788 h 1788"/>
                  <a:gd name="T46" fmla="*/ 714 w 1540"/>
                  <a:gd name="T47" fmla="*/ 1762 h 1788"/>
                  <a:gd name="T48" fmla="*/ 848 w 1540"/>
                  <a:gd name="T49" fmla="*/ 1680 h 1788"/>
                  <a:gd name="T50" fmla="*/ 936 w 1540"/>
                  <a:gd name="T51" fmla="*/ 1620 h 1788"/>
                  <a:gd name="T52" fmla="*/ 1030 w 1540"/>
                  <a:gd name="T53" fmla="*/ 1544 h 1788"/>
                  <a:gd name="T54" fmla="*/ 1128 w 1540"/>
                  <a:gd name="T55" fmla="*/ 1456 h 1788"/>
                  <a:gd name="T56" fmla="*/ 1224 w 1540"/>
                  <a:gd name="T57" fmla="*/ 1352 h 1788"/>
                  <a:gd name="T58" fmla="*/ 1316 w 1540"/>
                  <a:gd name="T59" fmla="*/ 1234 h 1788"/>
                  <a:gd name="T60" fmla="*/ 1396 w 1540"/>
                  <a:gd name="T61" fmla="*/ 1102 h 1788"/>
                  <a:gd name="T62" fmla="*/ 1432 w 1540"/>
                  <a:gd name="T63" fmla="*/ 1030 h 1788"/>
                  <a:gd name="T64" fmla="*/ 1464 w 1540"/>
                  <a:gd name="T65" fmla="*/ 956 h 1788"/>
                  <a:gd name="T66" fmla="*/ 1490 w 1540"/>
                  <a:gd name="T67" fmla="*/ 876 h 1788"/>
                  <a:gd name="T68" fmla="*/ 1512 w 1540"/>
                  <a:gd name="T69" fmla="*/ 794 h 1788"/>
                  <a:gd name="T70" fmla="*/ 1528 w 1540"/>
                  <a:gd name="T71" fmla="*/ 708 h 1788"/>
                  <a:gd name="T72" fmla="*/ 1538 w 1540"/>
                  <a:gd name="T73" fmla="*/ 618 h 1788"/>
                  <a:gd name="T74" fmla="*/ 1540 w 1540"/>
                  <a:gd name="T75" fmla="*/ 524 h 1788"/>
                  <a:gd name="T76" fmla="*/ 1536 w 1540"/>
                  <a:gd name="T77" fmla="*/ 428 h 1788"/>
                  <a:gd name="T78" fmla="*/ 1524 w 1540"/>
                  <a:gd name="T79" fmla="*/ 326 h 1788"/>
                  <a:gd name="T80" fmla="*/ 1502 w 1540"/>
                  <a:gd name="T81" fmla="*/ 220 h 1788"/>
                  <a:gd name="T82" fmla="*/ 1472 w 1540"/>
                  <a:gd name="T83" fmla="*/ 112 h 1788"/>
                  <a:gd name="T84" fmla="*/ 1434 w 1540"/>
                  <a:gd name="T85" fmla="*/ 0 h 1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0" h="1788">
                    <a:moveTo>
                      <a:pt x="1434" y="0"/>
                    </a:moveTo>
                    <a:lnTo>
                      <a:pt x="1434" y="0"/>
                    </a:lnTo>
                    <a:lnTo>
                      <a:pt x="1438" y="10"/>
                    </a:lnTo>
                    <a:lnTo>
                      <a:pt x="1450" y="42"/>
                    </a:lnTo>
                    <a:lnTo>
                      <a:pt x="1466" y="90"/>
                    </a:lnTo>
                    <a:lnTo>
                      <a:pt x="1476" y="122"/>
                    </a:lnTo>
                    <a:lnTo>
                      <a:pt x="1484" y="158"/>
                    </a:lnTo>
                    <a:lnTo>
                      <a:pt x="1494" y="196"/>
                    </a:lnTo>
                    <a:lnTo>
                      <a:pt x="1502" y="240"/>
                    </a:lnTo>
                    <a:lnTo>
                      <a:pt x="1508" y="286"/>
                    </a:lnTo>
                    <a:lnTo>
                      <a:pt x="1512" y="334"/>
                    </a:lnTo>
                    <a:lnTo>
                      <a:pt x="1514" y="388"/>
                    </a:lnTo>
                    <a:lnTo>
                      <a:pt x="1516" y="442"/>
                    </a:lnTo>
                    <a:lnTo>
                      <a:pt x="1512" y="500"/>
                    </a:lnTo>
                    <a:lnTo>
                      <a:pt x="1508" y="560"/>
                    </a:lnTo>
                    <a:lnTo>
                      <a:pt x="1498" y="624"/>
                    </a:lnTo>
                    <a:lnTo>
                      <a:pt x="1484" y="688"/>
                    </a:lnTo>
                    <a:lnTo>
                      <a:pt x="1466" y="754"/>
                    </a:lnTo>
                    <a:lnTo>
                      <a:pt x="1444" y="822"/>
                    </a:lnTo>
                    <a:lnTo>
                      <a:pt x="1418" y="890"/>
                    </a:lnTo>
                    <a:lnTo>
                      <a:pt x="1402" y="926"/>
                    </a:lnTo>
                    <a:lnTo>
                      <a:pt x="1384" y="960"/>
                    </a:lnTo>
                    <a:lnTo>
                      <a:pt x="1366" y="996"/>
                    </a:lnTo>
                    <a:lnTo>
                      <a:pt x="1344" y="1032"/>
                    </a:lnTo>
                    <a:lnTo>
                      <a:pt x="1324" y="1068"/>
                    </a:lnTo>
                    <a:lnTo>
                      <a:pt x="1300" y="1104"/>
                    </a:lnTo>
                    <a:lnTo>
                      <a:pt x="1274" y="1140"/>
                    </a:lnTo>
                    <a:lnTo>
                      <a:pt x="1248" y="1176"/>
                    </a:lnTo>
                    <a:lnTo>
                      <a:pt x="1218" y="1212"/>
                    </a:lnTo>
                    <a:lnTo>
                      <a:pt x="1188" y="1250"/>
                    </a:lnTo>
                    <a:lnTo>
                      <a:pt x="1156" y="1286"/>
                    </a:lnTo>
                    <a:lnTo>
                      <a:pt x="1122" y="1322"/>
                    </a:lnTo>
                    <a:lnTo>
                      <a:pt x="1086" y="1358"/>
                    </a:lnTo>
                    <a:lnTo>
                      <a:pt x="1048" y="1396"/>
                    </a:lnTo>
                    <a:lnTo>
                      <a:pt x="1006" y="1432"/>
                    </a:lnTo>
                    <a:lnTo>
                      <a:pt x="964" y="1468"/>
                    </a:lnTo>
                    <a:lnTo>
                      <a:pt x="920" y="1504"/>
                    </a:lnTo>
                    <a:lnTo>
                      <a:pt x="872" y="1540"/>
                    </a:lnTo>
                    <a:lnTo>
                      <a:pt x="824" y="1576"/>
                    </a:lnTo>
                    <a:lnTo>
                      <a:pt x="772" y="1612"/>
                    </a:lnTo>
                    <a:lnTo>
                      <a:pt x="718" y="1646"/>
                    </a:lnTo>
                    <a:lnTo>
                      <a:pt x="662" y="1682"/>
                    </a:lnTo>
                    <a:lnTo>
                      <a:pt x="6" y="1020"/>
                    </a:lnTo>
                    <a:lnTo>
                      <a:pt x="0" y="1136"/>
                    </a:lnTo>
                    <a:lnTo>
                      <a:pt x="660" y="1788"/>
                    </a:lnTo>
                    <a:lnTo>
                      <a:pt x="660" y="1788"/>
                    </a:lnTo>
                    <a:lnTo>
                      <a:pt x="674" y="1782"/>
                    </a:lnTo>
                    <a:lnTo>
                      <a:pt x="714" y="1762"/>
                    </a:lnTo>
                    <a:lnTo>
                      <a:pt x="772" y="1728"/>
                    </a:lnTo>
                    <a:lnTo>
                      <a:pt x="848" y="1680"/>
                    </a:lnTo>
                    <a:lnTo>
                      <a:pt x="890" y="1652"/>
                    </a:lnTo>
                    <a:lnTo>
                      <a:pt x="936" y="1620"/>
                    </a:lnTo>
                    <a:lnTo>
                      <a:pt x="982" y="1584"/>
                    </a:lnTo>
                    <a:lnTo>
                      <a:pt x="1030" y="1544"/>
                    </a:lnTo>
                    <a:lnTo>
                      <a:pt x="1078" y="1502"/>
                    </a:lnTo>
                    <a:lnTo>
                      <a:pt x="1128" y="1456"/>
                    </a:lnTo>
                    <a:lnTo>
                      <a:pt x="1176" y="1406"/>
                    </a:lnTo>
                    <a:lnTo>
                      <a:pt x="1224" y="1352"/>
                    </a:lnTo>
                    <a:lnTo>
                      <a:pt x="1270" y="1294"/>
                    </a:lnTo>
                    <a:lnTo>
                      <a:pt x="1316" y="1234"/>
                    </a:lnTo>
                    <a:lnTo>
                      <a:pt x="1358" y="1170"/>
                    </a:lnTo>
                    <a:lnTo>
                      <a:pt x="1396" y="1102"/>
                    </a:lnTo>
                    <a:lnTo>
                      <a:pt x="1414" y="1066"/>
                    </a:lnTo>
                    <a:lnTo>
                      <a:pt x="1432" y="1030"/>
                    </a:lnTo>
                    <a:lnTo>
                      <a:pt x="1448" y="994"/>
                    </a:lnTo>
                    <a:lnTo>
                      <a:pt x="1464" y="956"/>
                    </a:lnTo>
                    <a:lnTo>
                      <a:pt x="1478" y="916"/>
                    </a:lnTo>
                    <a:lnTo>
                      <a:pt x="1490" y="876"/>
                    </a:lnTo>
                    <a:lnTo>
                      <a:pt x="1502" y="836"/>
                    </a:lnTo>
                    <a:lnTo>
                      <a:pt x="1512" y="794"/>
                    </a:lnTo>
                    <a:lnTo>
                      <a:pt x="1520" y="752"/>
                    </a:lnTo>
                    <a:lnTo>
                      <a:pt x="1528" y="708"/>
                    </a:lnTo>
                    <a:lnTo>
                      <a:pt x="1534" y="664"/>
                    </a:lnTo>
                    <a:lnTo>
                      <a:pt x="1538" y="618"/>
                    </a:lnTo>
                    <a:lnTo>
                      <a:pt x="1540" y="572"/>
                    </a:lnTo>
                    <a:lnTo>
                      <a:pt x="1540" y="524"/>
                    </a:lnTo>
                    <a:lnTo>
                      <a:pt x="1538" y="476"/>
                    </a:lnTo>
                    <a:lnTo>
                      <a:pt x="1536" y="428"/>
                    </a:lnTo>
                    <a:lnTo>
                      <a:pt x="1530" y="376"/>
                    </a:lnTo>
                    <a:lnTo>
                      <a:pt x="1524" y="326"/>
                    </a:lnTo>
                    <a:lnTo>
                      <a:pt x="1514" y="274"/>
                    </a:lnTo>
                    <a:lnTo>
                      <a:pt x="1502" y="220"/>
                    </a:lnTo>
                    <a:lnTo>
                      <a:pt x="1488" y="166"/>
                    </a:lnTo>
                    <a:lnTo>
                      <a:pt x="1472" y="112"/>
                    </a:lnTo>
                    <a:lnTo>
                      <a:pt x="1454" y="56"/>
                    </a:lnTo>
                    <a:lnTo>
                      <a:pt x="1434" y="0"/>
                    </a:lnTo>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grpSp>
          <p:nvGrpSpPr>
            <p:cNvPr id="13333" name="Group 21"/>
            <p:cNvGrpSpPr>
              <a:grpSpLocks/>
            </p:cNvGrpSpPr>
            <p:nvPr/>
          </p:nvGrpSpPr>
          <p:grpSpPr bwMode="auto">
            <a:xfrm>
              <a:off x="954" y="2202"/>
              <a:ext cx="2474" cy="1062"/>
              <a:chOff x="0" y="0"/>
              <a:chExt cx="2474" cy="1062"/>
            </a:xfrm>
            <a:grpFill/>
          </p:grpSpPr>
          <p:sp>
            <p:nvSpPr>
              <p:cNvPr id="13334" name="未知"/>
              <p:cNvSpPr>
                <a:spLocks/>
              </p:cNvSpPr>
              <p:nvPr/>
            </p:nvSpPr>
            <p:spPr bwMode="auto">
              <a:xfrm>
                <a:off x="4" y="0"/>
                <a:ext cx="2470" cy="946"/>
              </a:xfrm>
              <a:custGeom>
                <a:avLst/>
                <a:gdLst>
                  <a:gd name="T0" fmla="*/ 1814 w 2470"/>
                  <a:gd name="T1" fmla="*/ 0 h 946"/>
                  <a:gd name="T2" fmla="*/ 1814 w 2470"/>
                  <a:gd name="T3" fmla="*/ 0 h 946"/>
                  <a:gd name="T4" fmla="*/ 1748 w 2470"/>
                  <a:gd name="T5" fmla="*/ 22 h 946"/>
                  <a:gd name="T6" fmla="*/ 1682 w 2470"/>
                  <a:gd name="T7" fmla="*/ 42 h 946"/>
                  <a:gd name="T8" fmla="*/ 1612 w 2470"/>
                  <a:gd name="T9" fmla="*/ 58 h 946"/>
                  <a:gd name="T10" fmla="*/ 1540 w 2470"/>
                  <a:gd name="T11" fmla="*/ 72 h 946"/>
                  <a:gd name="T12" fmla="*/ 1468 w 2470"/>
                  <a:gd name="T13" fmla="*/ 84 h 946"/>
                  <a:gd name="T14" fmla="*/ 1392 w 2470"/>
                  <a:gd name="T15" fmla="*/ 92 h 946"/>
                  <a:gd name="T16" fmla="*/ 1316 w 2470"/>
                  <a:gd name="T17" fmla="*/ 96 h 946"/>
                  <a:gd name="T18" fmla="*/ 1238 w 2470"/>
                  <a:gd name="T19" fmla="*/ 98 h 946"/>
                  <a:gd name="T20" fmla="*/ 1238 w 2470"/>
                  <a:gd name="T21" fmla="*/ 98 h 946"/>
                  <a:gd name="T22" fmla="*/ 1160 w 2470"/>
                  <a:gd name="T23" fmla="*/ 96 h 946"/>
                  <a:gd name="T24" fmla="*/ 1082 w 2470"/>
                  <a:gd name="T25" fmla="*/ 92 h 946"/>
                  <a:gd name="T26" fmla="*/ 1008 w 2470"/>
                  <a:gd name="T27" fmla="*/ 84 h 946"/>
                  <a:gd name="T28" fmla="*/ 934 w 2470"/>
                  <a:gd name="T29" fmla="*/ 72 h 946"/>
                  <a:gd name="T30" fmla="*/ 862 w 2470"/>
                  <a:gd name="T31" fmla="*/ 58 h 946"/>
                  <a:gd name="T32" fmla="*/ 792 w 2470"/>
                  <a:gd name="T33" fmla="*/ 42 h 946"/>
                  <a:gd name="T34" fmla="*/ 726 w 2470"/>
                  <a:gd name="T35" fmla="*/ 22 h 946"/>
                  <a:gd name="T36" fmla="*/ 660 w 2470"/>
                  <a:gd name="T37" fmla="*/ 0 h 946"/>
                  <a:gd name="T38" fmla="*/ 0 w 2470"/>
                  <a:gd name="T39" fmla="*/ 672 h 946"/>
                  <a:gd name="T40" fmla="*/ 0 w 2470"/>
                  <a:gd name="T41" fmla="*/ 672 h 946"/>
                  <a:gd name="T42" fmla="*/ 66 w 2470"/>
                  <a:gd name="T43" fmla="*/ 702 h 946"/>
                  <a:gd name="T44" fmla="*/ 134 w 2470"/>
                  <a:gd name="T45" fmla="*/ 732 h 946"/>
                  <a:gd name="T46" fmla="*/ 204 w 2470"/>
                  <a:gd name="T47" fmla="*/ 760 h 946"/>
                  <a:gd name="T48" fmla="*/ 276 w 2470"/>
                  <a:gd name="T49" fmla="*/ 788 h 946"/>
                  <a:gd name="T50" fmla="*/ 348 w 2470"/>
                  <a:gd name="T51" fmla="*/ 812 h 946"/>
                  <a:gd name="T52" fmla="*/ 422 w 2470"/>
                  <a:gd name="T53" fmla="*/ 834 h 946"/>
                  <a:gd name="T54" fmla="*/ 498 w 2470"/>
                  <a:gd name="T55" fmla="*/ 854 h 946"/>
                  <a:gd name="T56" fmla="*/ 576 w 2470"/>
                  <a:gd name="T57" fmla="*/ 874 h 946"/>
                  <a:gd name="T58" fmla="*/ 654 w 2470"/>
                  <a:gd name="T59" fmla="*/ 890 h 946"/>
                  <a:gd name="T60" fmla="*/ 732 w 2470"/>
                  <a:gd name="T61" fmla="*/ 904 h 946"/>
                  <a:gd name="T62" fmla="*/ 812 w 2470"/>
                  <a:gd name="T63" fmla="*/ 918 h 946"/>
                  <a:gd name="T64" fmla="*/ 894 w 2470"/>
                  <a:gd name="T65" fmla="*/ 928 h 946"/>
                  <a:gd name="T66" fmla="*/ 978 w 2470"/>
                  <a:gd name="T67" fmla="*/ 936 h 946"/>
                  <a:gd name="T68" fmla="*/ 1060 w 2470"/>
                  <a:gd name="T69" fmla="*/ 942 h 946"/>
                  <a:gd name="T70" fmla="*/ 1144 w 2470"/>
                  <a:gd name="T71" fmla="*/ 944 h 946"/>
                  <a:gd name="T72" fmla="*/ 1230 w 2470"/>
                  <a:gd name="T73" fmla="*/ 946 h 946"/>
                  <a:gd name="T74" fmla="*/ 1230 w 2470"/>
                  <a:gd name="T75" fmla="*/ 946 h 946"/>
                  <a:gd name="T76" fmla="*/ 1316 w 2470"/>
                  <a:gd name="T77" fmla="*/ 944 h 946"/>
                  <a:gd name="T78" fmla="*/ 1402 w 2470"/>
                  <a:gd name="T79" fmla="*/ 942 h 946"/>
                  <a:gd name="T80" fmla="*/ 1486 w 2470"/>
                  <a:gd name="T81" fmla="*/ 936 h 946"/>
                  <a:gd name="T82" fmla="*/ 1568 w 2470"/>
                  <a:gd name="T83" fmla="*/ 928 h 946"/>
                  <a:gd name="T84" fmla="*/ 1650 w 2470"/>
                  <a:gd name="T85" fmla="*/ 916 h 946"/>
                  <a:gd name="T86" fmla="*/ 1732 w 2470"/>
                  <a:gd name="T87" fmla="*/ 904 h 946"/>
                  <a:gd name="T88" fmla="*/ 1812 w 2470"/>
                  <a:gd name="T89" fmla="*/ 890 h 946"/>
                  <a:gd name="T90" fmla="*/ 1890 w 2470"/>
                  <a:gd name="T91" fmla="*/ 872 h 946"/>
                  <a:gd name="T92" fmla="*/ 1968 w 2470"/>
                  <a:gd name="T93" fmla="*/ 854 h 946"/>
                  <a:gd name="T94" fmla="*/ 2044 w 2470"/>
                  <a:gd name="T95" fmla="*/ 832 h 946"/>
                  <a:gd name="T96" fmla="*/ 2118 w 2470"/>
                  <a:gd name="T97" fmla="*/ 810 h 946"/>
                  <a:gd name="T98" fmla="*/ 2192 w 2470"/>
                  <a:gd name="T99" fmla="*/ 784 h 946"/>
                  <a:gd name="T100" fmla="*/ 2264 w 2470"/>
                  <a:gd name="T101" fmla="*/ 758 h 946"/>
                  <a:gd name="T102" fmla="*/ 2334 w 2470"/>
                  <a:gd name="T103" fmla="*/ 728 h 946"/>
                  <a:gd name="T104" fmla="*/ 2402 w 2470"/>
                  <a:gd name="T105" fmla="*/ 698 h 946"/>
                  <a:gd name="T106" fmla="*/ 2470 w 2470"/>
                  <a:gd name="T107" fmla="*/ 666 h 946"/>
                  <a:gd name="T108" fmla="*/ 1814 w 2470"/>
                  <a:gd name="T109" fmla="*/ 0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70" h="946">
                    <a:moveTo>
                      <a:pt x="1814" y="0"/>
                    </a:moveTo>
                    <a:lnTo>
                      <a:pt x="1814" y="0"/>
                    </a:lnTo>
                    <a:lnTo>
                      <a:pt x="1748" y="22"/>
                    </a:lnTo>
                    <a:lnTo>
                      <a:pt x="1682" y="42"/>
                    </a:lnTo>
                    <a:lnTo>
                      <a:pt x="1612" y="58"/>
                    </a:lnTo>
                    <a:lnTo>
                      <a:pt x="1540" y="72"/>
                    </a:lnTo>
                    <a:lnTo>
                      <a:pt x="1468" y="84"/>
                    </a:lnTo>
                    <a:lnTo>
                      <a:pt x="1392" y="92"/>
                    </a:lnTo>
                    <a:lnTo>
                      <a:pt x="1316" y="96"/>
                    </a:lnTo>
                    <a:lnTo>
                      <a:pt x="1238" y="98"/>
                    </a:lnTo>
                    <a:lnTo>
                      <a:pt x="1238" y="98"/>
                    </a:lnTo>
                    <a:lnTo>
                      <a:pt x="1160" y="96"/>
                    </a:lnTo>
                    <a:lnTo>
                      <a:pt x="1082" y="92"/>
                    </a:lnTo>
                    <a:lnTo>
                      <a:pt x="1008" y="84"/>
                    </a:lnTo>
                    <a:lnTo>
                      <a:pt x="934" y="72"/>
                    </a:lnTo>
                    <a:lnTo>
                      <a:pt x="862" y="58"/>
                    </a:lnTo>
                    <a:lnTo>
                      <a:pt x="792" y="42"/>
                    </a:lnTo>
                    <a:lnTo>
                      <a:pt x="726" y="22"/>
                    </a:lnTo>
                    <a:lnTo>
                      <a:pt x="660" y="0"/>
                    </a:lnTo>
                    <a:lnTo>
                      <a:pt x="0" y="672"/>
                    </a:lnTo>
                    <a:lnTo>
                      <a:pt x="0" y="672"/>
                    </a:lnTo>
                    <a:lnTo>
                      <a:pt x="66" y="702"/>
                    </a:lnTo>
                    <a:lnTo>
                      <a:pt x="134" y="732"/>
                    </a:lnTo>
                    <a:lnTo>
                      <a:pt x="204" y="760"/>
                    </a:lnTo>
                    <a:lnTo>
                      <a:pt x="276" y="788"/>
                    </a:lnTo>
                    <a:lnTo>
                      <a:pt x="348" y="812"/>
                    </a:lnTo>
                    <a:lnTo>
                      <a:pt x="422" y="834"/>
                    </a:lnTo>
                    <a:lnTo>
                      <a:pt x="498" y="854"/>
                    </a:lnTo>
                    <a:lnTo>
                      <a:pt x="576" y="874"/>
                    </a:lnTo>
                    <a:lnTo>
                      <a:pt x="654" y="890"/>
                    </a:lnTo>
                    <a:lnTo>
                      <a:pt x="732" y="904"/>
                    </a:lnTo>
                    <a:lnTo>
                      <a:pt x="812" y="918"/>
                    </a:lnTo>
                    <a:lnTo>
                      <a:pt x="894" y="928"/>
                    </a:lnTo>
                    <a:lnTo>
                      <a:pt x="978" y="936"/>
                    </a:lnTo>
                    <a:lnTo>
                      <a:pt x="1060" y="942"/>
                    </a:lnTo>
                    <a:lnTo>
                      <a:pt x="1144" y="944"/>
                    </a:lnTo>
                    <a:lnTo>
                      <a:pt x="1230" y="946"/>
                    </a:lnTo>
                    <a:lnTo>
                      <a:pt x="1230" y="946"/>
                    </a:lnTo>
                    <a:lnTo>
                      <a:pt x="1316" y="944"/>
                    </a:lnTo>
                    <a:lnTo>
                      <a:pt x="1402" y="942"/>
                    </a:lnTo>
                    <a:lnTo>
                      <a:pt x="1486" y="936"/>
                    </a:lnTo>
                    <a:lnTo>
                      <a:pt x="1568" y="928"/>
                    </a:lnTo>
                    <a:lnTo>
                      <a:pt x="1650" y="916"/>
                    </a:lnTo>
                    <a:lnTo>
                      <a:pt x="1732" y="904"/>
                    </a:lnTo>
                    <a:lnTo>
                      <a:pt x="1812" y="890"/>
                    </a:lnTo>
                    <a:lnTo>
                      <a:pt x="1890" y="872"/>
                    </a:lnTo>
                    <a:lnTo>
                      <a:pt x="1968" y="854"/>
                    </a:lnTo>
                    <a:lnTo>
                      <a:pt x="2044" y="832"/>
                    </a:lnTo>
                    <a:lnTo>
                      <a:pt x="2118" y="810"/>
                    </a:lnTo>
                    <a:lnTo>
                      <a:pt x="2192" y="784"/>
                    </a:lnTo>
                    <a:lnTo>
                      <a:pt x="2264" y="758"/>
                    </a:lnTo>
                    <a:lnTo>
                      <a:pt x="2334" y="728"/>
                    </a:lnTo>
                    <a:lnTo>
                      <a:pt x="2402" y="698"/>
                    </a:lnTo>
                    <a:lnTo>
                      <a:pt x="2470" y="666"/>
                    </a:lnTo>
                    <a:lnTo>
                      <a:pt x="1814" y="0"/>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sp>
            <p:nvSpPr>
              <p:cNvPr id="13335" name="未知"/>
              <p:cNvSpPr>
                <a:spLocks/>
              </p:cNvSpPr>
              <p:nvPr/>
            </p:nvSpPr>
            <p:spPr bwMode="auto">
              <a:xfrm>
                <a:off x="0" y="666"/>
                <a:ext cx="2474" cy="396"/>
              </a:xfrm>
              <a:custGeom>
                <a:avLst/>
                <a:gdLst>
                  <a:gd name="T0" fmla="*/ 2472 w 2474"/>
                  <a:gd name="T1" fmla="*/ 100 h 396"/>
                  <a:gd name="T2" fmla="*/ 2412 w 2474"/>
                  <a:gd name="T3" fmla="*/ 130 h 396"/>
                  <a:gd name="T4" fmla="*/ 2290 w 2474"/>
                  <a:gd name="T5" fmla="*/ 184 h 396"/>
                  <a:gd name="T6" fmla="*/ 2170 w 2474"/>
                  <a:gd name="T7" fmla="*/ 232 h 396"/>
                  <a:gd name="T8" fmla="*/ 2050 w 2474"/>
                  <a:gd name="T9" fmla="*/ 272 h 396"/>
                  <a:gd name="T10" fmla="*/ 1934 w 2474"/>
                  <a:gd name="T11" fmla="*/ 306 h 396"/>
                  <a:gd name="T12" fmla="*/ 1818 w 2474"/>
                  <a:gd name="T13" fmla="*/ 334 h 396"/>
                  <a:gd name="T14" fmla="*/ 1704 w 2474"/>
                  <a:gd name="T15" fmla="*/ 356 h 396"/>
                  <a:gd name="T16" fmla="*/ 1536 w 2474"/>
                  <a:gd name="T17" fmla="*/ 380 h 396"/>
                  <a:gd name="T18" fmla="*/ 1322 w 2474"/>
                  <a:gd name="T19" fmla="*/ 394 h 396"/>
                  <a:gd name="T20" fmla="*/ 1118 w 2474"/>
                  <a:gd name="T21" fmla="*/ 394 h 396"/>
                  <a:gd name="T22" fmla="*/ 926 w 2474"/>
                  <a:gd name="T23" fmla="*/ 378 h 396"/>
                  <a:gd name="T24" fmla="*/ 748 w 2474"/>
                  <a:gd name="T25" fmla="*/ 354 h 396"/>
                  <a:gd name="T26" fmla="*/ 584 w 2474"/>
                  <a:gd name="T27" fmla="*/ 320 h 396"/>
                  <a:gd name="T28" fmla="*/ 438 w 2474"/>
                  <a:gd name="T29" fmla="*/ 282 h 396"/>
                  <a:gd name="T30" fmla="*/ 310 w 2474"/>
                  <a:gd name="T31" fmla="*/ 244 h 396"/>
                  <a:gd name="T32" fmla="*/ 202 w 2474"/>
                  <a:gd name="T33" fmla="*/ 204 h 396"/>
                  <a:gd name="T34" fmla="*/ 52 w 2474"/>
                  <a:gd name="T35" fmla="*/ 140 h 396"/>
                  <a:gd name="T36" fmla="*/ 0 w 2474"/>
                  <a:gd name="T37" fmla="*/ 114 h 396"/>
                  <a:gd name="T38" fmla="*/ 4 w 2474"/>
                  <a:gd name="T39" fmla="*/ 6 h 396"/>
                  <a:gd name="T40" fmla="*/ 56 w 2474"/>
                  <a:gd name="T41" fmla="*/ 30 h 396"/>
                  <a:gd name="T42" fmla="*/ 204 w 2474"/>
                  <a:gd name="T43" fmla="*/ 94 h 396"/>
                  <a:gd name="T44" fmla="*/ 310 w 2474"/>
                  <a:gd name="T45" fmla="*/ 132 h 396"/>
                  <a:gd name="T46" fmla="*/ 438 w 2474"/>
                  <a:gd name="T47" fmla="*/ 170 h 396"/>
                  <a:gd name="T48" fmla="*/ 582 w 2474"/>
                  <a:gd name="T49" fmla="*/ 208 h 396"/>
                  <a:gd name="T50" fmla="*/ 744 w 2474"/>
                  <a:gd name="T51" fmla="*/ 240 h 396"/>
                  <a:gd name="T52" fmla="*/ 920 w 2474"/>
                  <a:gd name="T53" fmla="*/ 264 h 396"/>
                  <a:gd name="T54" fmla="*/ 1112 w 2474"/>
                  <a:gd name="T55" fmla="*/ 280 h 396"/>
                  <a:gd name="T56" fmla="*/ 1316 w 2474"/>
                  <a:gd name="T57" fmla="*/ 282 h 396"/>
                  <a:gd name="T58" fmla="*/ 1530 w 2474"/>
                  <a:gd name="T59" fmla="*/ 268 h 396"/>
                  <a:gd name="T60" fmla="*/ 1756 w 2474"/>
                  <a:gd name="T61" fmla="*/ 236 h 396"/>
                  <a:gd name="T62" fmla="*/ 1870 w 2474"/>
                  <a:gd name="T63" fmla="*/ 212 h 396"/>
                  <a:gd name="T64" fmla="*/ 1988 w 2474"/>
                  <a:gd name="T65" fmla="*/ 182 h 396"/>
                  <a:gd name="T66" fmla="*/ 2108 w 2474"/>
                  <a:gd name="T67" fmla="*/ 146 h 396"/>
                  <a:gd name="T68" fmla="*/ 2228 w 2474"/>
                  <a:gd name="T69" fmla="*/ 104 h 396"/>
                  <a:gd name="T70" fmla="*/ 2350 w 2474"/>
                  <a:gd name="T71" fmla="*/ 56 h 396"/>
                  <a:gd name="T72" fmla="*/ 2474 w 2474"/>
                  <a:gd name="T73" fmla="*/ 0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74" h="396">
                    <a:moveTo>
                      <a:pt x="2474" y="0"/>
                    </a:moveTo>
                    <a:lnTo>
                      <a:pt x="2472" y="100"/>
                    </a:lnTo>
                    <a:lnTo>
                      <a:pt x="2472" y="100"/>
                    </a:lnTo>
                    <a:lnTo>
                      <a:pt x="2412" y="130"/>
                    </a:lnTo>
                    <a:lnTo>
                      <a:pt x="2350" y="158"/>
                    </a:lnTo>
                    <a:lnTo>
                      <a:pt x="2290" y="184"/>
                    </a:lnTo>
                    <a:lnTo>
                      <a:pt x="2230" y="210"/>
                    </a:lnTo>
                    <a:lnTo>
                      <a:pt x="2170" y="232"/>
                    </a:lnTo>
                    <a:lnTo>
                      <a:pt x="2110" y="252"/>
                    </a:lnTo>
                    <a:lnTo>
                      <a:pt x="2050" y="272"/>
                    </a:lnTo>
                    <a:lnTo>
                      <a:pt x="1992" y="290"/>
                    </a:lnTo>
                    <a:lnTo>
                      <a:pt x="1934" y="306"/>
                    </a:lnTo>
                    <a:lnTo>
                      <a:pt x="1874" y="320"/>
                    </a:lnTo>
                    <a:lnTo>
                      <a:pt x="1818" y="334"/>
                    </a:lnTo>
                    <a:lnTo>
                      <a:pt x="1760" y="346"/>
                    </a:lnTo>
                    <a:lnTo>
                      <a:pt x="1704" y="356"/>
                    </a:lnTo>
                    <a:lnTo>
                      <a:pt x="1646" y="366"/>
                    </a:lnTo>
                    <a:lnTo>
                      <a:pt x="1536" y="380"/>
                    </a:lnTo>
                    <a:lnTo>
                      <a:pt x="1428" y="390"/>
                    </a:lnTo>
                    <a:lnTo>
                      <a:pt x="1322" y="394"/>
                    </a:lnTo>
                    <a:lnTo>
                      <a:pt x="1218" y="396"/>
                    </a:lnTo>
                    <a:lnTo>
                      <a:pt x="1118" y="394"/>
                    </a:lnTo>
                    <a:lnTo>
                      <a:pt x="1020" y="388"/>
                    </a:lnTo>
                    <a:lnTo>
                      <a:pt x="926" y="378"/>
                    </a:lnTo>
                    <a:lnTo>
                      <a:pt x="834" y="368"/>
                    </a:lnTo>
                    <a:lnTo>
                      <a:pt x="748" y="354"/>
                    </a:lnTo>
                    <a:lnTo>
                      <a:pt x="664" y="338"/>
                    </a:lnTo>
                    <a:lnTo>
                      <a:pt x="584" y="320"/>
                    </a:lnTo>
                    <a:lnTo>
                      <a:pt x="510" y="302"/>
                    </a:lnTo>
                    <a:lnTo>
                      <a:pt x="438" y="282"/>
                    </a:lnTo>
                    <a:lnTo>
                      <a:pt x="372" y="262"/>
                    </a:lnTo>
                    <a:lnTo>
                      <a:pt x="310" y="244"/>
                    </a:lnTo>
                    <a:lnTo>
                      <a:pt x="254" y="224"/>
                    </a:lnTo>
                    <a:lnTo>
                      <a:pt x="202" y="204"/>
                    </a:lnTo>
                    <a:lnTo>
                      <a:pt x="116" y="168"/>
                    </a:lnTo>
                    <a:lnTo>
                      <a:pt x="52" y="140"/>
                    </a:lnTo>
                    <a:lnTo>
                      <a:pt x="14" y="122"/>
                    </a:lnTo>
                    <a:lnTo>
                      <a:pt x="0" y="114"/>
                    </a:lnTo>
                    <a:lnTo>
                      <a:pt x="4" y="6"/>
                    </a:lnTo>
                    <a:lnTo>
                      <a:pt x="4" y="6"/>
                    </a:lnTo>
                    <a:lnTo>
                      <a:pt x="18" y="12"/>
                    </a:lnTo>
                    <a:lnTo>
                      <a:pt x="56" y="30"/>
                    </a:lnTo>
                    <a:lnTo>
                      <a:pt x="118" y="58"/>
                    </a:lnTo>
                    <a:lnTo>
                      <a:pt x="204" y="94"/>
                    </a:lnTo>
                    <a:lnTo>
                      <a:pt x="256" y="112"/>
                    </a:lnTo>
                    <a:lnTo>
                      <a:pt x="310" y="132"/>
                    </a:lnTo>
                    <a:lnTo>
                      <a:pt x="372" y="150"/>
                    </a:lnTo>
                    <a:lnTo>
                      <a:pt x="438" y="170"/>
                    </a:lnTo>
                    <a:lnTo>
                      <a:pt x="508" y="190"/>
                    </a:lnTo>
                    <a:lnTo>
                      <a:pt x="582" y="208"/>
                    </a:lnTo>
                    <a:lnTo>
                      <a:pt x="660" y="224"/>
                    </a:lnTo>
                    <a:lnTo>
                      <a:pt x="744" y="240"/>
                    </a:lnTo>
                    <a:lnTo>
                      <a:pt x="830" y="254"/>
                    </a:lnTo>
                    <a:lnTo>
                      <a:pt x="920" y="264"/>
                    </a:lnTo>
                    <a:lnTo>
                      <a:pt x="1014" y="274"/>
                    </a:lnTo>
                    <a:lnTo>
                      <a:pt x="1112" y="280"/>
                    </a:lnTo>
                    <a:lnTo>
                      <a:pt x="1212" y="282"/>
                    </a:lnTo>
                    <a:lnTo>
                      <a:pt x="1316" y="282"/>
                    </a:lnTo>
                    <a:lnTo>
                      <a:pt x="1422" y="276"/>
                    </a:lnTo>
                    <a:lnTo>
                      <a:pt x="1530" y="268"/>
                    </a:lnTo>
                    <a:lnTo>
                      <a:pt x="1642" y="254"/>
                    </a:lnTo>
                    <a:lnTo>
                      <a:pt x="1756" y="236"/>
                    </a:lnTo>
                    <a:lnTo>
                      <a:pt x="1812" y="224"/>
                    </a:lnTo>
                    <a:lnTo>
                      <a:pt x="1870" y="212"/>
                    </a:lnTo>
                    <a:lnTo>
                      <a:pt x="1930" y="198"/>
                    </a:lnTo>
                    <a:lnTo>
                      <a:pt x="1988" y="182"/>
                    </a:lnTo>
                    <a:lnTo>
                      <a:pt x="2048" y="164"/>
                    </a:lnTo>
                    <a:lnTo>
                      <a:pt x="2108" y="146"/>
                    </a:lnTo>
                    <a:lnTo>
                      <a:pt x="2168" y="126"/>
                    </a:lnTo>
                    <a:lnTo>
                      <a:pt x="2228" y="104"/>
                    </a:lnTo>
                    <a:lnTo>
                      <a:pt x="2290" y="82"/>
                    </a:lnTo>
                    <a:lnTo>
                      <a:pt x="2350" y="56"/>
                    </a:lnTo>
                    <a:lnTo>
                      <a:pt x="2412" y="28"/>
                    </a:lnTo>
                    <a:lnTo>
                      <a:pt x="2474" y="0"/>
                    </a:lnTo>
                    <a:lnTo>
                      <a:pt x="2474" y="0"/>
                    </a:lnTo>
                    <a:close/>
                  </a:path>
                </a:pathLst>
              </a:custGeom>
              <a:grpFill/>
              <a:ln w="1270" cmpd="sng">
                <a:solidFill>
                  <a:schemeClr val="bg1"/>
                </a:solidFill>
                <a:round/>
                <a:headEnd/>
                <a:tailEnd/>
              </a:ln>
            </p:spPr>
            <p:txBody>
              <a:bodyPr/>
              <a:lstStyle/>
              <a:p>
                <a:pPr algn="ctr" fontAlgn="base">
                  <a:spcBef>
                    <a:spcPct val="0"/>
                  </a:spcBef>
                  <a:spcAft>
                    <a:spcPct val="0"/>
                  </a:spcAft>
                </a:pPr>
                <a:endParaRPr lang="en-IN" sz="2400">
                  <a:solidFill>
                    <a:schemeClr val="accent1">
                      <a:lumMod val="75000"/>
                    </a:schemeClr>
                  </a:solidFill>
                  <a:latin typeface="Arial" pitchFamily="34" charset="0"/>
                </a:endParaRPr>
              </a:p>
            </p:txBody>
          </p:sp>
        </p:grpSp>
      </p:grpSp>
      <p:sp>
        <p:nvSpPr>
          <p:cNvPr id="13336" name="Text Box 24"/>
          <p:cNvSpPr txBox="1">
            <a:spLocks noChangeArrowheads="1"/>
          </p:cNvSpPr>
          <p:nvPr/>
        </p:nvSpPr>
        <p:spPr bwMode="auto">
          <a:xfrm>
            <a:off x="5257801" y="1507153"/>
            <a:ext cx="18951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r>
              <a:rPr lang="en-US" sz="1600" b="1" dirty="0">
                <a:solidFill>
                  <a:srgbClr val="FFFF00"/>
                </a:solidFill>
              </a:rPr>
              <a:t>MARY CHERIAN</a:t>
            </a:r>
          </a:p>
          <a:p>
            <a:pPr lvl="0" algn="ctr"/>
            <a:r>
              <a:rPr lang="en-US" sz="1600" b="1" dirty="0">
                <a:solidFill>
                  <a:srgbClr val="FFFF00"/>
                </a:solidFill>
              </a:rPr>
              <a:t>(Treasurer)</a:t>
            </a:r>
          </a:p>
        </p:txBody>
      </p:sp>
      <p:sp>
        <p:nvSpPr>
          <p:cNvPr id="13337" name="Text Box 25"/>
          <p:cNvSpPr txBox="1">
            <a:spLocks noChangeArrowheads="1"/>
          </p:cNvSpPr>
          <p:nvPr/>
        </p:nvSpPr>
        <p:spPr bwMode="auto">
          <a:xfrm>
            <a:off x="6705600" y="3744870"/>
            <a:ext cx="1708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r>
              <a:rPr lang="en-US" sz="1600" b="1">
                <a:solidFill>
                  <a:srgbClr val="FFFF00"/>
                </a:solidFill>
              </a:rPr>
              <a:t>ROCK TOPPO</a:t>
            </a:r>
            <a:endParaRPr lang="en-US" sz="1600" b="1" dirty="0">
              <a:solidFill>
                <a:srgbClr val="FFFF00"/>
              </a:solidFill>
            </a:endParaRPr>
          </a:p>
          <a:p>
            <a:pPr lvl="0" algn="ctr"/>
            <a:r>
              <a:rPr lang="en-US" sz="1600" b="1" dirty="0">
                <a:solidFill>
                  <a:srgbClr val="FFFF00"/>
                </a:solidFill>
              </a:rPr>
              <a:t>(Secretary)</a:t>
            </a:r>
          </a:p>
        </p:txBody>
      </p:sp>
      <p:sp>
        <p:nvSpPr>
          <p:cNvPr id="13338" name="Text Box 26"/>
          <p:cNvSpPr txBox="1">
            <a:spLocks noChangeArrowheads="1"/>
          </p:cNvSpPr>
          <p:nvPr/>
        </p:nvSpPr>
        <p:spPr bwMode="auto">
          <a:xfrm>
            <a:off x="3657695" y="4554890"/>
            <a:ext cx="182870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endParaRPr lang="en-US" sz="1600" b="1" dirty="0"/>
          </a:p>
          <a:p>
            <a:pPr lvl="0" algn="ctr"/>
            <a:endParaRPr lang="en-US" sz="1600" b="1" dirty="0"/>
          </a:p>
          <a:p>
            <a:pPr lvl="0" algn="ctr"/>
            <a:r>
              <a:rPr lang="en-US" sz="1600" b="1" dirty="0">
                <a:solidFill>
                  <a:srgbClr val="FFFF00"/>
                </a:solidFill>
              </a:rPr>
              <a:t>JOSON</a:t>
            </a:r>
          </a:p>
          <a:p>
            <a:pPr lvl="0" algn="ctr"/>
            <a:r>
              <a:rPr lang="en-US" sz="1600" b="1" dirty="0">
                <a:solidFill>
                  <a:srgbClr val="FFFF00"/>
                </a:solidFill>
              </a:rPr>
              <a:t> THARAKAN  JOHN </a:t>
            </a:r>
          </a:p>
          <a:p>
            <a:pPr lvl="0" algn="ctr"/>
            <a:r>
              <a:rPr lang="en-US" sz="1600" b="1" dirty="0">
                <a:solidFill>
                  <a:srgbClr val="FFFF00"/>
                </a:solidFill>
              </a:rPr>
              <a:t>(Managing Trustee)</a:t>
            </a:r>
          </a:p>
        </p:txBody>
      </p:sp>
      <p:sp>
        <p:nvSpPr>
          <p:cNvPr id="13339" name="Text Box 27"/>
          <p:cNvSpPr txBox="1">
            <a:spLocks noChangeArrowheads="1"/>
          </p:cNvSpPr>
          <p:nvPr/>
        </p:nvSpPr>
        <p:spPr bwMode="auto">
          <a:xfrm>
            <a:off x="914400" y="3824969"/>
            <a:ext cx="15732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r>
              <a:rPr lang="en-US" b="1" dirty="0">
                <a:solidFill>
                  <a:srgbClr val="FFFF00"/>
                </a:solidFill>
              </a:rPr>
              <a:t>GEORGE OPARATAS (Member)</a:t>
            </a:r>
          </a:p>
        </p:txBody>
      </p:sp>
      <p:sp>
        <p:nvSpPr>
          <p:cNvPr id="13340" name="Text Box 28"/>
          <p:cNvSpPr txBox="1">
            <a:spLocks noChangeArrowheads="1"/>
          </p:cNvSpPr>
          <p:nvPr/>
        </p:nvSpPr>
        <p:spPr bwMode="auto">
          <a:xfrm>
            <a:off x="1701007" y="1538902"/>
            <a:ext cx="21089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ctr"/>
            <a:r>
              <a:rPr lang="en-US" b="1" dirty="0">
                <a:solidFill>
                  <a:srgbClr val="FFFF00"/>
                </a:solidFill>
              </a:rPr>
              <a:t>SHANTY P K</a:t>
            </a:r>
          </a:p>
          <a:p>
            <a:pPr lvl="0" algn="ctr"/>
            <a:r>
              <a:rPr lang="en-US" b="1" dirty="0">
                <a:solidFill>
                  <a:srgbClr val="FFFF00"/>
                </a:solidFill>
              </a:rPr>
              <a:t>(Member)</a:t>
            </a:r>
          </a:p>
        </p:txBody>
      </p:sp>
      <p:sp>
        <p:nvSpPr>
          <p:cNvPr id="13341" name="Text Box 29"/>
          <p:cNvSpPr txBox="1">
            <a:spLocks noChangeArrowheads="1"/>
          </p:cNvSpPr>
          <p:nvPr/>
        </p:nvSpPr>
        <p:spPr bwMode="auto">
          <a:xfrm>
            <a:off x="3124200" y="2789480"/>
            <a:ext cx="281940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spcBef>
                <a:spcPct val="0"/>
              </a:spcBef>
              <a:spcAft>
                <a:spcPct val="0"/>
              </a:spcAft>
            </a:pPr>
            <a:r>
              <a:rPr lang="en-US" sz="2400" b="1" dirty="0">
                <a:solidFill>
                  <a:srgbClr val="FFFF00"/>
                </a:solidFill>
                <a:latin typeface="Arial" pitchFamily="34" charset="0"/>
                <a:ea typeface="宋体" pitchFamily="2" charset="-122"/>
              </a:rPr>
              <a:t>CHAIRPERSON  FR. PROVINCIAL DP OF IMS</a:t>
            </a:r>
          </a:p>
        </p:txBody>
      </p:sp>
    </p:spTree>
    <p:extLst>
      <p:ext uri="{BB962C8B-B14F-4D97-AF65-F5344CB8AC3E}">
        <p14:creationId xmlns:p14="http://schemas.microsoft.com/office/powerpoint/2010/main" val="1405820693"/>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4000" fill="hold"/>
                                        <p:tgtEl>
                                          <p:spTgt spid="13341"/>
                                        </p:tgtEl>
                                      </p:cBhvr>
                                      <p:by x="150000" y="150000"/>
                                    </p:animScale>
                                  </p:childTnLst>
                                </p:cTn>
                              </p:par>
                            </p:childTnLst>
                          </p:cTn>
                        </p:par>
                        <p:par>
                          <p:cTn id="7" fill="hold">
                            <p:stCondLst>
                              <p:cond delay="4000"/>
                            </p:stCondLst>
                            <p:childTnLst>
                              <p:par>
                                <p:cTn id="8" presetID="31" presetClass="entr" presetSubtype="0" fill="hold" grpId="0" nodeType="afterEffect">
                                  <p:stCondLst>
                                    <p:cond delay="0"/>
                                  </p:stCondLst>
                                  <p:childTnLst>
                                    <p:set>
                                      <p:cBhvr>
                                        <p:cTn id="9" dur="1" fill="hold">
                                          <p:stCondLst>
                                            <p:cond delay="0"/>
                                          </p:stCondLst>
                                        </p:cTn>
                                        <p:tgtEl>
                                          <p:spTgt spid="13338"/>
                                        </p:tgtEl>
                                        <p:attrNameLst>
                                          <p:attrName>style.visibility</p:attrName>
                                        </p:attrNameLst>
                                      </p:cBhvr>
                                      <p:to>
                                        <p:strVal val="visible"/>
                                      </p:to>
                                    </p:set>
                                    <p:anim calcmode="lin" valueType="num">
                                      <p:cBhvr>
                                        <p:cTn id="10" dur="4000" fill="hold"/>
                                        <p:tgtEl>
                                          <p:spTgt spid="13338"/>
                                        </p:tgtEl>
                                        <p:attrNameLst>
                                          <p:attrName>ppt_w</p:attrName>
                                        </p:attrNameLst>
                                      </p:cBhvr>
                                      <p:tavLst>
                                        <p:tav tm="0">
                                          <p:val>
                                            <p:fltVal val="0"/>
                                          </p:val>
                                        </p:tav>
                                        <p:tav tm="100000">
                                          <p:val>
                                            <p:strVal val="#ppt_w"/>
                                          </p:val>
                                        </p:tav>
                                      </p:tavLst>
                                    </p:anim>
                                    <p:anim calcmode="lin" valueType="num">
                                      <p:cBhvr>
                                        <p:cTn id="11" dur="4000" fill="hold"/>
                                        <p:tgtEl>
                                          <p:spTgt spid="13338"/>
                                        </p:tgtEl>
                                        <p:attrNameLst>
                                          <p:attrName>ppt_h</p:attrName>
                                        </p:attrNameLst>
                                      </p:cBhvr>
                                      <p:tavLst>
                                        <p:tav tm="0">
                                          <p:val>
                                            <p:fltVal val="0"/>
                                          </p:val>
                                        </p:tav>
                                        <p:tav tm="100000">
                                          <p:val>
                                            <p:strVal val="#ppt_h"/>
                                          </p:val>
                                        </p:tav>
                                      </p:tavLst>
                                    </p:anim>
                                    <p:anim calcmode="lin" valueType="num">
                                      <p:cBhvr>
                                        <p:cTn id="12" dur="4000" fill="hold"/>
                                        <p:tgtEl>
                                          <p:spTgt spid="13338"/>
                                        </p:tgtEl>
                                        <p:attrNameLst>
                                          <p:attrName>style.rotation</p:attrName>
                                        </p:attrNameLst>
                                      </p:cBhvr>
                                      <p:tavLst>
                                        <p:tav tm="0">
                                          <p:val>
                                            <p:fltVal val="90"/>
                                          </p:val>
                                        </p:tav>
                                        <p:tav tm="100000">
                                          <p:val>
                                            <p:fltVal val="0"/>
                                          </p:val>
                                        </p:tav>
                                      </p:tavLst>
                                    </p:anim>
                                    <p:animEffect transition="in" filter="fade">
                                      <p:cBhvr>
                                        <p:cTn id="13" dur="4000"/>
                                        <p:tgtEl>
                                          <p:spTgt spid="13338"/>
                                        </p:tgtEl>
                                      </p:cBhvr>
                                    </p:animEffect>
                                  </p:childTnLst>
                                </p:cTn>
                              </p:par>
                            </p:childTnLst>
                          </p:cTn>
                        </p:par>
                        <p:par>
                          <p:cTn id="14" fill="hold">
                            <p:stCondLst>
                              <p:cond delay="8000"/>
                            </p:stCondLst>
                            <p:childTnLst>
                              <p:par>
                                <p:cTn id="15" presetID="31" presetClass="entr" presetSubtype="0" fill="hold" grpId="0" nodeType="afterEffect">
                                  <p:stCondLst>
                                    <p:cond delay="0"/>
                                  </p:stCondLst>
                                  <p:childTnLst>
                                    <p:set>
                                      <p:cBhvr>
                                        <p:cTn id="16" dur="1" fill="hold">
                                          <p:stCondLst>
                                            <p:cond delay="0"/>
                                          </p:stCondLst>
                                        </p:cTn>
                                        <p:tgtEl>
                                          <p:spTgt spid="13339"/>
                                        </p:tgtEl>
                                        <p:attrNameLst>
                                          <p:attrName>style.visibility</p:attrName>
                                        </p:attrNameLst>
                                      </p:cBhvr>
                                      <p:to>
                                        <p:strVal val="visible"/>
                                      </p:to>
                                    </p:set>
                                    <p:anim calcmode="lin" valueType="num">
                                      <p:cBhvr>
                                        <p:cTn id="17" dur="4000" fill="hold"/>
                                        <p:tgtEl>
                                          <p:spTgt spid="13339"/>
                                        </p:tgtEl>
                                        <p:attrNameLst>
                                          <p:attrName>ppt_w</p:attrName>
                                        </p:attrNameLst>
                                      </p:cBhvr>
                                      <p:tavLst>
                                        <p:tav tm="0">
                                          <p:val>
                                            <p:fltVal val="0"/>
                                          </p:val>
                                        </p:tav>
                                        <p:tav tm="100000">
                                          <p:val>
                                            <p:strVal val="#ppt_w"/>
                                          </p:val>
                                        </p:tav>
                                      </p:tavLst>
                                    </p:anim>
                                    <p:anim calcmode="lin" valueType="num">
                                      <p:cBhvr>
                                        <p:cTn id="18" dur="4000" fill="hold"/>
                                        <p:tgtEl>
                                          <p:spTgt spid="13339"/>
                                        </p:tgtEl>
                                        <p:attrNameLst>
                                          <p:attrName>ppt_h</p:attrName>
                                        </p:attrNameLst>
                                      </p:cBhvr>
                                      <p:tavLst>
                                        <p:tav tm="0">
                                          <p:val>
                                            <p:fltVal val="0"/>
                                          </p:val>
                                        </p:tav>
                                        <p:tav tm="100000">
                                          <p:val>
                                            <p:strVal val="#ppt_h"/>
                                          </p:val>
                                        </p:tav>
                                      </p:tavLst>
                                    </p:anim>
                                    <p:anim calcmode="lin" valueType="num">
                                      <p:cBhvr>
                                        <p:cTn id="19" dur="4000" fill="hold"/>
                                        <p:tgtEl>
                                          <p:spTgt spid="13339"/>
                                        </p:tgtEl>
                                        <p:attrNameLst>
                                          <p:attrName>style.rotation</p:attrName>
                                        </p:attrNameLst>
                                      </p:cBhvr>
                                      <p:tavLst>
                                        <p:tav tm="0">
                                          <p:val>
                                            <p:fltVal val="90"/>
                                          </p:val>
                                        </p:tav>
                                        <p:tav tm="100000">
                                          <p:val>
                                            <p:fltVal val="0"/>
                                          </p:val>
                                        </p:tav>
                                      </p:tavLst>
                                    </p:anim>
                                    <p:animEffect transition="in" filter="fade">
                                      <p:cBhvr>
                                        <p:cTn id="20" dur="4000"/>
                                        <p:tgtEl>
                                          <p:spTgt spid="13339"/>
                                        </p:tgtEl>
                                      </p:cBhvr>
                                    </p:animEffect>
                                  </p:childTnLst>
                                </p:cTn>
                              </p:par>
                            </p:childTnLst>
                          </p:cTn>
                        </p:par>
                        <p:par>
                          <p:cTn id="21" fill="hold">
                            <p:stCondLst>
                              <p:cond delay="12000"/>
                            </p:stCondLst>
                            <p:childTnLst>
                              <p:par>
                                <p:cTn id="22" presetID="31" presetClass="entr" presetSubtype="0" fill="hold" grpId="0" nodeType="afterEffect">
                                  <p:stCondLst>
                                    <p:cond delay="0"/>
                                  </p:stCondLst>
                                  <p:childTnLst>
                                    <p:set>
                                      <p:cBhvr>
                                        <p:cTn id="23" dur="1" fill="hold">
                                          <p:stCondLst>
                                            <p:cond delay="0"/>
                                          </p:stCondLst>
                                        </p:cTn>
                                        <p:tgtEl>
                                          <p:spTgt spid="13340"/>
                                        </p:tgtEl>
                                        <p:attrNameLst>
                                          <p:attrName>style.visibility</p:attrName>
                                        </p:attrNameLst>
                                      </p:cBhvr>
                                      <p:to>
                                        <p:strVal val="visible"/>
                                      </p:to>
                                    </p:set>
                                    <p:anim calcmode="lin" valueType="num">
                                      <p:cBhvr>
                                        <p:cTn id="24" dur="4000" fill="hold"/>
                                        <p:tgtEl>
                                          <p:spTgt spid="13340"/>
                                        </p:tgtEl>
                                        <p:attrNameLst>
                                          <p:attrName>ppt_w</p:attrName>
                                        </p:attrNameLst>
                                      </p:cBhvr>
                                      <p:tavLst>
                                        <p:tav tm="0">
                                          <p:val>
                                            <p:fltVal val="0"/>
                                          </p:val>
                                        </p:tav>
                                        <p:tav tm="100000">
                                          <p:val>
                                            <p:strVal val="#ppt_w"/>
                                          </p:val>
                                        </p:tav>
                                      </p:tavLst>
                                    </p:anim>
                                    <p:anim calcmode="lin" valueType="num">
                                      <p:cBhvr>
                                        <p:cTn id="25" dur="4000" fill="hold"/>
                                        <p:tgtEl>
                                          <p:spTgt spid="13340"/>
                                        </p:tgtEl>
                                        <p:attrNameLst>
                                          <p:attrName>ppt_h</p:attrName>
                                        </p:attrNameLst>
                                      </p:cBhvr>
                                      <p:tavLst>
                                        <p:tav tm="0">
                                          <p:val>
                                            <p:fltVal val="0"/>
                                          </p:val>
                                        </p:tav>
                                        <p:tav tm="100000">
                                          <p:val>
                                            <p:strVal val="#ppt_h"/>
                                          </p:val>
                                        </p:tav>
                                      </p:tavLst>
                                    </p:anim>
                                    <p:anim calcmode="lin" valueType="num">
                                      <p:cBhvr>
                                        <p:cTn id="26" dur="4000" fill="hold"/>
                                        <p:tgtEl>
                                          <p:spTgt spid="13340"/>
                                        </p:tgtEl>
                                        <p:attrNameLst>
                                          <p:attrName>style.rotation</p:attrName>
                                        </p:attrNameLst>
                                      </p:cBhvr>
                                      <p:tavLst>
                                        <p:tav tm="0">
                                          <p:val>
                                            <p:fltVal val="90"/>
                                          </p:val>
                                        </p:tav>
                                        <p:tav tm="100000">
                                          <p:val>
                                            <p:fltVal val="0"/>
                                          </p:val>
                                        </p:tav>
                                      </p:tavLst>
                                    </p:anim>
                                    <p:animEffect transition="in" filter="fade">
                                      <p:cBhvr>
                                        <p:cTn id="27" dur="4000"/>
                                        <p:tgtEl>
                                          <p:spTgt spid="13340"/>
                                        </p:tgtEl>
                                      </p:cBhvr>
                                    </p:animEffect>
                                  </p:childTnLst>
                                </p:cTn>
                              </p:par>
                            </p:childTnLst>
                          </p:cTn>
                        </p:par>
                        <p:par>
                          <p:cTn id="28" fill="hold">
                            <p:stCondLst>
                              <p:cond delay="16000"/>
                            </p:stCondLst>
                            <p:childTnLst>
                              <p:par>
                                <p:cTn id="29" presetID="31" presetClass="entr" presetSubtype="0" fill="hold" grpId="0" nodeType="afterEffect">
                                  <p:stCondLst>
                                    <p:cond delay="0"/>
                                  </p:stCondLst>
                                  <p:childTnLst>
                                    <p:set>
                                      <p:cBhvr>
                                        <p:cTn id="30" dur="1" fill="hold">
                                          <p:stCondLst>
                                            <p:cond delay="0"/>
                                          </p:stCondLst>
                                        </p:cTn>
                                        <p:tgtEl>
                                          <p:spTgt spid="13336"/>
                                        </p:tgtEl>
                                        <p:attrNameLst>
                                          <p:attrName>style.visibility</p:attrName>
                                        </p:attrNameLst>
                                      </p:cBhvr>
                                      <p:to>
                                        <p:strVal val="visible"/>
                                      </p:to>
                                    </p:set>
                                    <p:anim calcmode="lin" valueType="num">
                                      <p:cBhvr>
                                        <p:cTn id="31" dur="4000" fill="hold"/>
                                        <p:tgtEl>
                                          <p:spTgt spid="13336"/>
                                        </p:tgtEl>
                                        <p:attrNameLst>
                                          <p:attrName>ppt_w</p:attrName>
                                        </p:attrNameLst>
                                      </p:cBhvr>
                                      <p:tavLst>
                                        <p:tav tm="0">
                                          <p:val>
                                            <p:fltVal val="0"/>
                                          </p:val>
                                        </p:tav>
                                        <p:tav tm="100000">
                                          <p:val>
                                            <p:strVal val="#ppt_w"/>
                                          </p:val>
                                        </p:tav>
                                      </p:tavLst>
                                    </p:anim>
                                    <p:anim calcmode="lin" valueType="num">
                                      <p:cBhvr>
                                        <p:cTn id="32" dur="4000" fill="hold"/>
                                        <p:tgtEl>
                                          <p:spTgt spid="13336"/>
                                        </p:tgtEl>
                                        <p:attrNameLst>
                                          <p:attrName>ppt_h</p:attrName>
                                        </p:attrNameLst>
                                      </p:cBhvr>
                                      <p:tavLst>
                                        <p:tav tm="0">
                                          <p:val>
                                            <p:fltVal val="0"/>
                                          </p:val>
                                        </p:tav>
                                        <p:tav tm="100000">
                                          <p:val>
                                            <p:strVal val="#ppt_h"/>
                                          </p:val>
                                        </p:tav>
                                      </p:tavLst>
                                    </p:anim>
                                    <p:anim calcmode="lin" valueType="num">
                                      <p:cBhvr>
                                        <p:cTn id="33" dur="4000" fill="hold"/>
                                        <p:tgtEl>
                                          <p:spTgt spid="13336"/>
                                        </p:tgtEl>
                                        <p:attrNameLst>
                                          <p:attrName>style.rotation</p:attrName>
                                        </p:attrNameLst>
                                      </p:cBhvr>
                                      <p:tavLst>
                                        <p:tav tm="0">
                                          <p:val>
                                            <p:fltVal val="90"/>
                                          </p:val>
                                        </p:tav>
                                        <p:tav tm="100000">
                                          <p:val>
                                            <p:fltVal val="0"/>
                                          </p:val>
                                        </p:tav>
                                      </p:tavLst>
                                    </p:anim>
                                    <p:animEffect transition="in" filter="fade">
                                      <p:cBhvr>
                                        <p:cTn id="34" dur="4000"/>
                                        <p:tgtEl>
                                          <p:spTgt spid="13336"/>
                                        </p:tgtEl>
                                      </p:cBhvr>
                                    </p:animEffect>
                                  </p:childTnLst>
                                </p:cTn>
                              </p:par>
                            </p:childTnLst>
                          </p:cTn>
                        </p:par>
                        <p:par>
                          <p:cTn id="35" fill="hold">
                            <p:stCondLst>
                              <p:cond delay="20000"/>
                            </p:stCondLst>
                            <p:childTnLst>
                              <p:par>
                                <p:cTn id="36" presetID="31" presetClass="entr" presetSubtype="0" fill="hold" grpId="0" nodeType="afterEffect">
                                  <p:stCondLst>
                                    <p:cond delay="0"/>
                                  </p:stCondLst>
                                  <p:childTnLst>
                                    <p:set>
                                      <p:cBhvr>
                                        <p:cTn id="37" dur="1" fill="hold">
                                          <p:stCondLst>
                                            <p:cond delay="0"/>
                                          </p:stCondLst>
                                        </p:cTn>
                                        <p:tgtEl>
                                          <p:spTgt spid="13337"/>
                                        </p:tgtEl>
                                        <p:attrNameLst>
                                          <p:attrName>style.visibility</p:attrName>
                                        </p:attrNameLst>
                                      </p:cBhvr>
                                      <p:to>
                                        <p:strVal val="visible"/>
                                      </p:to>
                                    </p:set>
                                    <p:anim calcmode="lin" valueType="num">
                                      <p:cBhvr>
                                        <p:cTn id="38" dur="4000" fill="hold"/>
                                        <p:tgtEl>
                                          <p:spTgt spid="13337"/>
                                        </p:tgtEl>
                                        <p:attrNameLst>
                                          <p:attrName>ppt_w</p:attrName>
                                        </p:attrNameLst>
                                      </p:cBhvr>
                                      <p:tavLst>
                                        <p:tav tm="0">
                                          <p:val>
                                            <p:fltVal val="0"/>
                                          </p:val>
                                        </p:tav>
                                        <p:tav tm="100000">
                                          <p:val>
                                            <p:strVal val="#ppt_w"/>
                                          </p:val>
                                        </p:tav>
                                      </p:tavLst>
                                    </p:anim>
                                    <p:anim calcmode="lin" valueType="num">
                                      <p:cBhvr>
                                        <p:cTn id="39" dur="4000" fill="hold"/>
                                        <p:tgtEl>
                                          <p:spTgt spid="13337"/>
                                        </p:tgtEl>
                                        <p:attrNameLst>
                                          <p:attrName>ppt_h</p:attrName>
                                        </p:attrNameLst>
                                      </p:cBhvr>
                                      <p:tavLst>
                                        <p:tav tm="0">
                                          <p:val>
                                            <p:fltVal val="0"/>
                                          </p:val>
                                        </p:tav>
                                        <p:tav tm="100000">
                                          <p:val>
                                            <p:strVal val="#ppt_h"/>
                                          </p:val>
                                        </p:tav>
                                      </p:tavLst>
                                    </p:anim>
                                    <p:anim calcmode="lin" valueType="num">
                                      <p:cBhvr>
                                        <p:cTn id="40" dur="4000" fill="hold"/>
                                        <p:tgtEl>
                                          <p:spTgt spid="13337"/>
                                        </p:tgtEl>
                                        <p:attrNameLst>
                                          <p:attrName>style.rotation</p:attrName>
                                        </p:attrNameLst>
                                      </p:cBhvr>
                                      <p:tavLst>
                                        <p:tav tm="0">
                                          <p:val>
                                            <p:fltVal val="90"/>
                                          </p:val>
                                        </p:tav>
                                        <p:tav tm="100000">
                                          <p:val>
                                            <p:fltVal val="0"/>
                                          </p:val>
                                        </p:tav>
                                      </p:tavLst>
                                    </p:anim>
                                    <p:animEffect transition="in" filter="fade">
                                      <p:cBhvr>
                                        <p:cTn id="41" dur="4000"/>
                                        <p:tgtEl>
                                          <p:spTgt spid="13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6" grpId="0"/>
      <p:bldP spid="13337" grpId="0"/>
      <p:bldP spid="13338" grpId="0"/>
      <p:bldP spid="13339" grpId="0"/>
      <p:bldP spid="13340" grpId="0"/>
      <p:bldP spid="1334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48F461-6B1C-CA42-A063-2DCE900AB2CB}" type="slidenum">
              <a:rPr lang="it-IT" smtClean="0"/>
              <a:pPr/>
              <a:t>30</a:t>
            </a:fld>
            <a:endParaRPr lang="it-IT"/>
          </a:p>
        </p:txBody>
      </p:sp>
      <p:sp>
        <p:nvSpPr>
          <p:cNvPr id="4" name="Date Placeholder 3"/>
          <p:cNvSpPr>
            <a:spLocks noGrp="1"/>
          </p:cNvSpPr>
          <p:nvPr>
            <p:ph type="dt" sz="half" idx="19"/>
          </p:nvPr>
        </p:nvSpPr>
        <p:spPr/>
        <p:txBody>
          <a:bodyPr/>
          <a:lstStyle/>
          <a:p>
            <a:fld id="{4D094CB1-4161-4965-B543-31ABDF24A2E2}" type="datetime1">
              <a:rPr lang="en-US" smtClean="0"/>
              <a:pPr/>
              <a:t>5/2/2019</a:t>
            </a:fld>
            <a:endParaRPr lang="it-IT"/>
          </a:p>
        </p:txBody>
      </p:sp>
      <p:sp>
        <p:nvSpPr>
          <p:cNvPr id="5" name="Footer Placeholder 4"/>
          <p:cNvSpPr>
            <a:spLocks noGrp="1"/>
          </p:cNvSpPr>
          <p:nvPr>
            <p:ph type="ftr" sz="quarter" idx="20"/>
          </p:nvPr>
        </p:nvSpPr>
        <p:spPr/>
        <p:txBody>
          <a:bodyPr/>
          <a:lstStyle/>
          <a:p>
            <a:r>
              <a:rPr lang="it-IT"/>
              <a:t>MRM – Human Resource</a:t>
            </a:r>
          </a:p>
        </p:txBody>
      </p:sp>
      <p:sp>
        <p:nvSpPr>
          <p:cNvPr id="6" name="Text Placeholder 5"/>
          <p:cNvSpPr>
            <a:spLocks noGrp="1"/>
          </p:cNvSpPr>
          <p:nvPr>
            <p:ph type="body" sz="quarter" idx="21"/>
          </p:nvPr>
        </p:nvSpPr>
        <p:spPr>
          <a:xfrm>
            <a:off x="354842" y="709684"/>
            <a:ext cx="8230358" cy="5475218"/>
          </a:xfrm>
          <a:solidFill>
            <a:schemeClr val="accent4">
              <a:lumMod val="10000"/>
            </a:schemeClr>
          </a:solidFill>
        </p:spPr>
        <p:txBody>
          <a:bodyPr/>
          <a:lstStyle/>
          <a:p>
            <a:pPr algn="ctr">
              <a:buNone/>
            </a:pPr>
            <a:r>
              <a:rPr lang="en-US" b="1" u="sng" dirty="0">
                <a:solidFill>
                  <a:schemeClr val="bg1"/>
                </a:solidFill>
                <a:latin typeface="Arial Black" panose="020B0A04020102020204" pitchFamily="34" charset="0"/>
                <a:cs typeface="Times New Roman" pitchFamily="18" charset="0"/>
              </a:rPr>
              <a:t>SCHOOL IMPROVEMENT PROGRAM</a:t>
            </a:r>
            <a:endParaRPr lang="en-US" b="1" u="sng" dirty="0">
              <a:solidFill>
                <a:schemeClr val="tx1"/>
              </a:solidFill>
            </a:endParaRPr>
          </a:p>
          <a:p>
            <a:pPr>
              <a:buNone/>
            </a:pPr>
            <a:r>
              <a:rPr lang="en-US" dirty="0">
                <a:solidFill>
                  <a:schemeClr val="tx1"/>
                </a:solidFill>
              </a:rPr>
              <a:t> </a:t>
            </a:r>
            <a:r>
              <a:rPr lang="en-US" b="1" i="1" dirty="0">
                <a:solidFill>
                  <a:schemeClr val="bg1"/>
                </a:solidFill>
                <a:latin typeface="Arial Black" panose="020B0A04020102020204" pitchFamily="34" charset="0"/>
              </a:rPr>
              <a:t> Project Objective : </a:t>
            </a:r>
            <a:r>
              <a:rPr lang="en-US" i="1" dirty="0">
                <a:solidFill>
                  <a:schemeClr val="bg1"/>
                </a:solidFill>
              </a:rPr>
              <a:t>To ensure that students are provided with the scope of holistic development and the school is equipped with the necessary infrastructure.</a:t>
            </a:r>
            <a:endParaRPr lang="en-US" dirty="0">
              <a:solidFill>
                <a:schemeClr val="bg1"/>
              </a:solidFill>
            </a:endParaRPr>
          </a:p>
          <a:p>
            <a:pPr>
              <a:buNone/>
            </a:pPr>
            <a:r>
              <a:rPr lang="en-US" dirty="0">
                <a:solidFill>
                  <a:schemeClr val="bg1"/>
                </a:solidFill>
              </a:rPr>
              <a:t> </a:t>
            </a:r>
          </a:p>
          <a:p>
            <a:pPr>
              <a:buNone/>
            </a:pPr>
            <a:r>
              <a:rPr lang="en-US" dirty="0">
                <a:solidFill>
                  <a:schemeClr val="tx1"/>
                </a:solidFill>
              </a:rPr>
              <a:t> </a:t>
            </a:r>
            <a:r>
              <a:rPr lang="en-US" b="1" i="1" dirty="0">
                <a:solidFill>
                  <a:schemeClr val="bg1"/>
                </a:solidFill>
                <a:latin typeface="Arial Black" panose="020B0A04020102020204" pitchFamily="34" charset="0"/>
              </a:rPr>
              <a:t> Project Result </a:t>
            </a:r>
            <a:r>
              <a:rPr lang="en-US" i="1" dirty="0">
                <a:solidFill>
                  <a:schemeClr val="bg1"/>
                </a:solidFill>
              </a:rPr>
              <a:t>It is ensured that every child receives all the required facilities in the school necessary for the smooth functioning of the school and quality education</a:t>
            </a:r>
            <a:r>
              <a:rPr lang="en-US" b="1" i="1" dirty="0">
                <a:solidFill>
                  <a:schemeClr val="tx1"/>
                </a:solidFill>
              </a:rPr>
              <a:t>.</a:t>
            </a:r>
          </a:p>
          <a:p>
            <a:pPr>
              <a:buNone/>
            </a:pPr>
            <a:endParaRPr lang="en-US" dirty="0">
              <a:solidFill>
                <a:schemeClr val="tx1"/>
              </a:solidFill>
            </a:endParaRPr>
          </a:p>
          <a:p>
            <a:pPr>
              <a:buNone/>
            </a:pPr>
            <a:endParaRPr lang="en-US" dirty="0"/>
          </a:p>
        </p:txBody>
      </p:sp>
      <p:graphicFrame>
        <p:nvGraphicFramePr>
          <p:cNvPr id="8" name="Table 7"/>
          <p:cNvGraphicFramePr>
            <a:graphicFrameLocks noGrp="1"/>
          </p:cNvGraphicFramePr>
          <p:nvPr>
            <p:extLst/>
          </p:nvPr>
        </p:nvGraphicFramePr>
        <p:xfrm>
          <a:off x="747820" y="3151215"/>
          <a:ext cx="7444401" cy="2926080"/>
        </p:xfrm>
        <a:graphic>
          <a:graphicData uri="http://schemas.openxmlformats.org/drawingml/2006/table">
            <a:tbl>
              <a:tblPr firstRow="1" bandRow="1">
                <a:tableStyleId>{93296810-A885-4BE3-A3E7-6D5BEEA58F35}</a:tableStyleId>
              </a:tblPr>
              <a:tblGrid>
                <a:gridCol w="3116626">
                  <a:extLst>
                    <a:ext uri="{9D8B030D-6E8A-4147-A177-3AD203B41FA5}">
                      <a16:colId xmlns:a16="http://schemas.microsoft.com/office/drawing/2014/main" val="20000"/>
                    </a:ext>
                  </a:extLst>
                </a:gridCol>
                <a:gridCol w="4327775">
                  <a:extLst>
                    <a:ext uri="{9D8B030D-6E8A-4147-A177-3AD203B41FA5}">
                      <a16:colId xmlns:a16="http://schemas.microsoft.com/office/drawing/2014/main" val="20001"/>
                    </a:ext>
                  </a:extLst>
                </a:gridCol>
              </a:tblGrid>
              <a:tr h="351003">
                <a:tc>
                  <a:txBody>
                    <a:bodyPr/>
                    <a:lstStyle/>
                    <a:p>
                      <a:r>
                        <a:rPr lang="en-US" dirty="0"/>
                        <a:t>SCHOOLS</a:t>
                      </a:r>
                    </a:p>
                  </a:txBody>
                  <a:tcPr>
                    <a:solidFill>
                      <a:schemeClr val="accent2">
                        <a:lumMod val="75000"/>
                      </a:schemeClr>
                    </a:solidFill>
                  </a:tcPr>
                </a:tc>
                <a:tc>
                  <a:txBody>
                    <a:bodyPr/>
                    <a:lstStyle/>
                    <a:p>
                      <a:r>
                        <a:rPr lang="en-US" dirty="0"/>
                        <a:t>DEVELOPMENT MADE</a:t>
                      </a:r>
                    </a:p>
                  </a:txBody>
                  <a:tcPr>
                    <a:solidFill>
                      <a:schemeClr val="accent2">
                        <a:lumMod val="75000"/>
                      </a:schemeClr>
                    </a:solidFill>
                  </a:tcPr>
                </a:tc>
                <a:extLst>
                  <a:ext uri="{0D108BD9-81ED-4DB2-BD59-A6C34878D82A}">
                    <a16:rowId xmlns:a16="http://schemas.microsoft.com/office/drawing/2014/main" val="10000"/>
                  </a:ext>
                </a:extLst>
              </a:tr>
              <a:tr h="614256">
                <a:tc>
                  <a:txBody>
                    <a:bodyPr/>
                    <a:lstStyle/>
                    <a:p>
                      <a:r>
                        <a:rPr lang="en-US" dirty="0"/>
                        <a:t>CDM High School, </a:t>
                      </a:r>
                      <a:r>
                        <a:rPr lang="en-US" dirty="0" err="1"/>
                        <a:t>Kuwakheda</a:t>
                      </a:r>
                      <a:endParaRPr lang="en-US" dirty="0"/>
                    </a:p>
                  </a:txBody>
                  <a:tcPr/>
                </a:tc>
                <a:tc>
                  <a:txBody>
                    <a:bodyPr/>
                    <a:lstStyle/>
                    <a:p>
                      <a:r>
                        <a:rPr lang="en-US" dirty="0"/>
                        <a:t>Renovation of toilets, prepared</a:t>
                      </a:r>
                      <a:r>
                        <a:rPr lang="en-US" baseline="0" dirty="0"/>
                        <a:t> play ground and children’s park.</a:t>
                      </a:r>
                      <a:endParaRPr lang="en-US" dirty="0"/>
                    </a:p>
                  </a:txBody>
                  <a:tcPr/>
                </a:tc>
                <a:extLst>
                  <a:ext uri="{0D108BD9-81ED-4DB2-BD59-A6C34878D82A}">
                    <a16:rowId xmlns:a16="http://schemas.microsoft.com/office/drawing/2014/main" val="10001"/>
                  </a:ext>
                </a:extLst>
              </a:tr>
              <a:tr h="614256">
                <a:tc>
                  <a:txBody>
                    <a:bodyPr/>
                    <a:lstStyle/>
                    <a:p>
                      <a:r>
                        <a:rPr lang="en-US" dirty="0"/>
                        <a:t>Mahatma Gandhi </a:t>
                      </a:r>
                      <a:r>
                        <a:rPr lang="en-US" dirty="0" err="1"/>
                        <a:t>Adarsh</a:t>
                      </a:r>
                      <a:r>
                        <a:rPr lang="en-US" dirty="0"/>
                        <a:t> </a:t>
                      </a:r>
                      <a:r>
                        <a:rPr lang="en-US" dirty="0" err="1"/>
                        <a:t>Vidyalaya</a:t>
                      </a:r>
                      <a:r>
                        <a:rPr lang="en-US" dirty="0"/>
                        <a:t>, Varanasi</a:t>
                      </a:r>
                    </a:p>
                  </a:txBody>
                  <a:tcPr/>
                </a:tc>
                <a:tc>
                  <a:txBody>
                    <a:bodyPr/>
                    <a:lstStyle/>
                    <a:p>
                      <a:r>
                        <a:rPr lang="en-US" dirty="0"/>
                        <a:t>Interlocked the assembly ground and roofing of the</a:t>
                      </a:r>
                      <a:r>
                        <a:rPr lang="en-US" baseline="0" dirty="0"/>
                        <a:t> stage</a:t>
                      </a:r>
                      <a:endParaRPr lang="en-US" dirty="0"/>
                    </a:p>
                  </a:txBody>
                  <a:tcPr/>
                </a:tc>
                <a:extLst>
                  <a:ext uri="{0D108BD9-81ED-4DB2-BD59-A6C34878D82A}">
                    <a16:rowId xmlns:a16="http://schemas.microsoft.com/office/drawing/2014/main" val="10002"/>
                  </a:ext>
                </a:extLst>
              </a:tr>
              <a:tr h="614256">
                <a:tc>
                  <a:txBody>
                    <a:bodyPr/>
                    <a:lstStyle/>
                    <a:p>
                      <a:r>
                        <a:rPr lang="en-US" dirty="0"/>
                        <a:t>St. Mary’s  Junior</a:t>
                      </a:r>
                      <a:r>
                        <a:rPr lang="en-US" baseline="0" dirty="0"/>
                        <a:t> High </a:t>
                      </a:r>
                      <a:r>
                        <a:rPr lang="en-US" dirty="0"/>
                        <a:t>School, </a:t>
                      </a:r>
                      <a:r>
                        <a:rPr lang="en-US" dirty="0" err="1"/>
                        <a:t>Baijapur</a:t>
                      </a:r>
                      <a:endParaRPr lang="en-US" dirty="0"/>
                    </a:p>
                  </a:txBody>
                  <a:tcPr/>
                </a:tc>
                <a:tc>
                  <a:txBody>
                    <a:bodyPr/>
                    <a:lstStyle/>
                    <a:p>
                      <a:r>
                        <a:rPr lang="en-US" dirty="0"/>
                        <a:t>Built a computer lab</a:t>
                      </a:r>
                    </a:p>
                  </a:txBody>
                  <a:tcPr/>
                </a:tc>
                <a:extLst>
                  <a:ext uri="{0D108BD9-81ED-4DB2-BD59-A6C34878D82A}">
                    <a16:rowId xmlns:a16="http://schemas.microsoft.com/office/drawing/2014/main" val="10003"/>
                  </a:ext>
                </a:extLst>
              </a:tr>
              <a:tr h="614256">
                <a:tc>
                  <a:txBody>
                    <a:bodyPr/>
                    <a:lstStyle/>
                    <a:p>
                      <a:r>
                        <a:rPr lang="en-US" dirty="0"/>
                        <a:t>St. Jude’s </a:t>
                      </a:r>
                      <a:r>
                        <a:rPr lang="en-US" dirty="0" err="1"/>
                        <a:t>Shanti</a:t>
                      </a:r>
                      <a:r>
                        <a:rPr lang="en-US" dirty="0"/>
                        <a:t> </a:t>
                      </a:r>
                      <a:r>
                        <a:rPr lang="en-US" dirty="0" err="1"/>
                        <a:t>Sadan</a:t>
                      </a:r>
                      <a:r>
                        <a:rPr lang="en-US" dirty="0"/>
                        <a:t> Sec.</a:t>
                      </a:r>
                      <a:r>
                        <a:rPr lang="en-US" baseline="0" dirty="0"/>
                        <a:t> School, </a:t>
                      </a:r>
                      <a:r>
                        <a:rPr lang="en-US" baseline="0" dirty="0" err="1"/>
                        <a:t>Tambesra</a:t>
                      </a:r>
                      <a:endParaRPr lang="en-US" dirty="0"/>
                    </a:p>
                  </a:txBody>
                  <a:tcPr/>
                </a:tc>
                <a:tc>
                  <a:txBody>
                    <a:bodyPr/>
                    <a:lstStyle/>
                    <a:p>
                      <a:r>
                        <a:rPr lang="en-US" dirty="0"/>
                        <a:t>Prepared the ground. Ride</a:t>
                      </a:r>
                      <a:r>
                        <a:rPr lang="en-US" baseline="0" dirty="0"/>
                        <a:t> and swings were fixed for the children</a:t>
                      </a:r>
                      <a:endParaRPr lang="en-US"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48F461-6B1C-CA42-A063-2DCE900AB2CB}" type="slidenum">
              <a:rPr lang="it-IT" smtClean="0"/>
              <a:pPr/>
              <a:t>31</a:t>
            </a:fld>
            <a:endParaRPr lang="it-IT"/>
          </a:p>
        </p:txBody>
      </p:sp>
      <p:sp>
        <p:nvSpPr>
          <p:cNvPr id="4" name="Date Placeholder 3"/>
          <p:cNvSpPr>
            <a:spLocks noGrp="1"/>
          </p:cNvSpPr>
          <p:nvPr>
            <p:ph type="dt" sz="half" idx="19"/>
          </p:nvPr>
        </p:nvSpPr>
        <p:spPr/>
        <p:txBody>
          <a:bodyPr/>
          <a:lstStyle/>
          <a:p>
            <a:fld id="{4D094CB1-4161-4965-B543-31ABDF24A2E2}" type="datetime1">
              <a:rPr lang="en-US" smtClean="0"/>
              <a:pPr/>
              <a:t>5/2/2019</a:t>
            </a:fld>
            <a:endParaRPr lang="it-IT"/>
          </a:p>
        </p:txBody>
      </p:sp>
      <p:sp>
        <p:nvSpPr>
          <p:cNvPr id="5" name="Footer Placeholder 4"/>
          <p:cNvSpPr>
            <a:spLocks noGrp="1"/>
          </p:cNvSpPr>
          <p:nvPr>
            <p:ph type="ftr" sz="quarter" idx="20"/>
          </p:nvPr>
        </p:nvSpPr>
        <p:spPr/>
        <p:txBody>
          <a:bodyPr/>
          <a:lstStyle/>
          <a:p>
            <a:r>
              <a:rPr lang="it-IT"/>
              <a:t>MRM – Human Resource</a:t>
            </a:r>
          </a:p>
        </p:txBody>
      </p:sp>
      <p:pic>
        <p:nvPicPr>
          <p:cNvPr id="8" name="Picture 7" descr="IMG-20181121-WA0006.jpg"/>
          <p:cNvPicPr>
            <a:picLocks noChangeAspect="1"/>
          </p:cNvPicPr>
          <p:nvPr/>
        </p:nvPicPr>
        <p:blipFill>
          <a:blip r:embed="rId2"/>
          <a:stretch>
            <a:fillRect/>
          </a:stretch>
        </p:blipFill>
        <p:spPr>
          <a:xfrm>
            <a:off x="5168" y="9524"/>
            <a:ext cx="4449170" cy="3291840"/>
          </a:xfrm>
          <a:prstGeom prst="rect">
            <a:avLst/>
          </a:prstGeom>
        </p:spPr>
      </p:pic>
      <p:pic>
        <p:nvPicPr>
          <p:cNvPr id="9" name="Picture 8" descr="IMG-20190221-WA0006.jpg"/>
          <p:cNvPicPr>
            <a:picLocks noChangeAspect="1"/>
          </p:cNvPicPr>
          <p:nvPr/>
        </p:nvPicPr>
        <p:blipFill>
          <a:blip r:embed="rId3"/>
          <a:stretch>
            <a:fillRect/>
          </a:stretch>
        </p:blipFill>
        <p:spPr>
          <a:xfrm>
            <a:off x="0" y="3686844"/>
            <a:ext cx="4263561" cy="3197671"/>
          </a:xfrm>
          <a:prstGeom prst="rect">
            <a:avLst/>
          </a:prstGeom>
        </p:spPr>
      </p:pic>
      <p:pic>
        <p:nvPicPr>
          <p:cNvPr id="10" name="Picture 9" descr="IMG-20190221-WA0007.jpg"/>
          <p:cNvPicPr>
            <a:picLocks noChangeAspect="1"/>
          </p:cNvPicPr>
          <p:nvPr/>
        </p:nvPicPr>
        <p:blipFill>
          <a:blip r:embed="rId4"/>
          <a:srcRect t="17619"/>
          <a:stretch>
            <a:fillRect/>
          </a:stretch>
        </p:blipFill>
        <p:spPr>
          <a:xfrm>
            <a:off x="3334647" y="3268639"/>
            <a:ext cx="5809354" cy="3589362"/>
          </a:xfrm>
          <a:prstGeom prst="rect">
            <a:avLst/>
          </a:prstGeom>
        </p:spPr>
      </p:pic>
      <p:pic>
        <p:nvPicPr>
          <p:cNvPr id="11" name="Picture 10" descr="IMG-20190227-WA0008.jpg"/>
          <p:cNvPicPr>
            <a:picLocks noChangeAspect="1"/>
          </p:cNvPicPr>
          <p:nvPr/>
        </p:nvPicPr>
        <p:blipFill>
          <a:blip r:embed="rId5"/>
          <a:srcRect t="4909" r="2229"/>
          <a:stretch>
            <a:fillRect/>
          </a:stretch>
        </p:blipFill>
        <p:spPr>
          <a:xfrm>
            <a:off x="5443596" y="0"/>
            <a:ext cx="3760695" cy="2743201"/>
          </a:xfrm>
          <a:prstGeom prst="rect">
            <a:avLst/>
          </a:prstGeom>
        </p:spPr>
      </p:pic>
      <p:pic>
        <p:nvPicPr>
          <p:cNvPr id="12" name="Picture 11" descr="IMG-20190117-WA0008.jpg"/>
          <p:cNvPicPr>
            <a:picLocks noChangeAspect="1"/>
          </p:cNvPicPr>
          <p:nvPr/>
        </p:nvPicPr>
        <p:blipFill>
          <a:blip r:embed="rId6"/>
          <a:stretch>
            <a:fillRect/>
          </a:stretch>
        </p:blipFill>
        <p:spPr>
          <a:xfrm>
            <a:off x="3339907" y="3433103"/>
            <a:ext cx="2070847" cy="3451412"/>
          </a:xfrm>
          <a:prstGeom prst="rect">
            <a:avLst/>
          </a:prstGeom>
        </p:spPr>
      </p:pic>
      <p:pic>
        <p:nvPicPr>
          <p:cNvPr id="13" name="Picture 12" descr="IMG-20180830-WA0004.jpeg"/>
          <p:cNvPicPr>
            <a:picLocks noChangeAspect="1"/>
          </p:cNvPicPr>
          <p:nvPr/>
        </p:nvPicPr>
        <p:blipFill>
          <a:blip r:embed="rId7"/>
          <a:stretch>
            <a:fillRect/>
          </a:stretch>
        </p:blipFill>
        <p:spPr>
          <a:xfrm>
            <a:off x="4361546" y="-16672"/>
            <a:ext cx="2152922" cy="3827417"/>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9648F461-6B1C-CA42-A063-2DCE900AB2CB}" type="slidenum">
              <a:rPr lang="it-IT" smtClean="0"/>
              <a:pPr/>
              <a:t>32</a:t>
            </a:fld>
            <a:endParaRPr lang="it-IT"/>
          </a:p>
        </p:txBody>
      </p:sp>
      <p:sp>
        <p:nvSpPr>
          <p:cNvPr id="4" name="Date Placeholder 3"/>
          <p:cNvSpPr>
            <a:spLocks noGrp="1"/>
          </p:cNvSpPr>
          <p:nvPr>
            <p:ph type="dt" sz="half" idx="19"/>
          </p:nvPr>
        </p:nvSpPr>
        <p:spPr/>
        <p:txBody>
          <a:bodyPr/>
          <a:lstStyle/>
          <a:p>
            <a:fld id="{4D094CB1-4161-4965-B543-31ABDF24A2E2}" type="datetime1">
              <a:rPr lang="en-US" smtClean="0"/>
              <a:pPr/>
              <a:t>5/2/2019</a:t>
            </a:fld>
            <a:endParaRPr lang="it-IT"/>
          </a:p>
        </p:txBody>
      </p:sp>
      <p:sp>
        <p:nvSpPr>
          <p:cNvPr id="5" name="Footer Placeholder 4"/>
          <p:cNvSpPr>
            <a:spLocks noGrp="1"/>
          </p:cNvSpPr>
          <p:nvPr>
            <p:ph type="ftr" sz="quarter" idx="20"/>
          </p:nvPr>
        </p:nvSpPr>
        <p:spPr/>
        <p:txBody>
          <a:bodyPr/>
          <a:lstStyle/>
          <a:p>
            <a:r>
              <a:rPr lang="it-IT"/>
              <a:t>MRM – Human Resource</a:t>
            </a:r>
          </a:p>
        </p:txBody>
      </p:sp>
      <p:sp>
        <p:nvSpPr>
          <p:cNvPr id="6" name="Text Placeholder 5"/>
          <p:cNvSpPr>
            <a:spLocks noGrp="1"/>
          </p:cNvSpPr>
          <p:nvPr>
            <p:ph type="body" sz="quarter" idx="21"/>
          </p:nvPr>
        </p:nvSpPr>
        <p:spPr>
          <a:xfrm>
            <a:off x="566543" y="966550"/>
            <a:ext cx="8045200" cy="4924900"/>
          </a:xfrm>
          <a:solidFill>
            <a:schemeClr val="accent4">
              <a:lumMod val="10000"/>
            </a:schemeClr>
          </a:solidFill>
        </p:spPr>
        <p:txBody>
          <a:bodyPr/>
          <a:lstStyle/>
          <a:p>
            <a:pPr marL="0" indent="0" algn="ctr">
              <a:buNone/>
            </a:pPr>
            <a:r>
              <a:rPr lang="en-US" b="1" u="sng">
                <a:solidFill>
                  <a:schemeClr val="bg1"/>
                </a:solidFill>
                <a:latin typeface="Arial Black" panose="020B0A04020102020204" pitchFamily="34" charset="0"/>
                <a:cs typeface="Times New Roman" pitchFamily="18" charset="0"/>
              </a:rPr>
              <a:t> </a:t>
            </a:r>
            <a:r>
              <a:rPr lang="en-US" b="1" u="sng" dirty="0">
                <a:solidFill>
                  <a:schemeClr val="bg1"/>
                </a:solidFill>
                <a:latin typeface="Arial Black" panose="020B0A04020102020204" pitchFamily="34" charset="0"/>
                <a:cs typeface="Times New Roman" pitchFamily="18" charset="0"/>
              </a:rPr>
              <a:t>LIFE SKILL EDUCATION</a:t>
            </a:r>
          </a:p>
          <a:p>
            <a:pPr marL="0" indent="0">
              <a:buNone/>
            </a:pPr>
            <a:endParaRPr lang="en-US" b="1" i="1" dirty="0">
              <a:solidFill>
                <a:schemeClr val="bg1"/>
              </a:solidFill>
              <a:latin typeface="Arial Black" panose="020B0A04020102020204" pitchFamily="34" charset="0"/>
            </a:endParaRPr>
          </a:p>
          <a:p>
            <a:r>
              <a:rPr lang="en-US" b="1" i="1" dirty="0">
                <a:solidFill>
                  <a:schemeClr val="bg1"/>
                </a:solidFill>
                <a:latin typeface="Arial Black" panose="020B0A04020102020204" pitchFamily="34" charset="0"/>
              </a:rPr>
              <a:t>Project Objective </a:t>
            </a:r>
            <a:r>
              <a:rPr lang="en-US" b="1" i="1" dirty="0">
                <a:solidFill>
                  <a:schemeClr val="bg1"/>
                </a:solidFill>
              </a:rPr>
              <a:t>:- To empower young people to take positive action to protect themselves and promote health and positive social relationships.</a:t>
            </a:r>
            <a:endParaRPr lang="en-US" dirty="0">
              <a:solidFill>
                <a:schemeClr val="bg1"/>
              </a:solidFill>
            </a:endParaRPr>
          </a:p>
          <a:p>
            <a:pPr marL="0" indent="0">
              <a:buNone/>
            </a:pPr>
            <a:endParaRPr lang="en-US" b="1" i="1" dirty="0">
              <a:solidFill>
                <a:schemeClr val="bg1"/>
              </a:solidFill>
              <a:latin typeface="Arial Black" panose="020B0A04020102020204" pitchFamily="34" charset="0"/>
            </a:endParaRPr>
          </a:p>
          <a:p>
            <a:r>
              <a:rPr lang="en-US" b="1" i="1" dirty="0">
                <a:solidFill>
                  <a:schemeClr val="bg1"/>
                </a:solidFill>
                <a:latin typeface="Arial Black" panose="020B0A04020102020204" pitchFamily="34" charset="0"/>
              </a:rPr>
              <a:t>Project Result :- </a:t>
            </a:r>
            <a:r>
              <a:rPr lang="en-US" b="1" i="1" dirty="0">
                <a:solidFill>
                  <a:schemeClr val="bg1"/>
                </a:solidFill>
              </a:rPr>
              <a:t>Life skill session has helped children to get a break from their daily routine and get aware about ones own responsibility towards ones life.</a:t>
            </a:r>
          </a:p>
          <a:p>
            <a:pPr marL="0" indent="0">
              <a:buNone/>
            </a:pPr>
            <a:endParaRPr lang="en-US" b="1" i="1" dirty="0">
              <a:solidFill>
                <a:schemeClr val="bg1"/>
              </a:solidFill>
              <a:latin typeface="Arial Black" panose="020B0A04020102020204" pitchFamily="34" charset="0"/>
            </a:endParaRPr>
          </a:p>
          <a:p>
            <a:r>
              <a:rPr lang="en-US" b="1" i="1" dirty="0">
                <a:solidFill>
                  <a:schemeClr val="bg1"/>
                </a:solidFill>
                <a:latin typeface="Arial Black" panose="020B0A04020102020204" pitchFamily="34" charset="0"/>
              </a:rPr>
              <a:t>Process</a:t>
            </a:r>
            <a:r>
              <a:rPr lang="en-US" b="1" i="1" dirty="0">
                <a:solidFill>
                  <a:schemeClr val="bg1"/>
                </a:solidFill>
              </a:rPr>
              <a:t>:- The schools (only for economically weaker section)  contact BREAD or BREAD identifies similar schools. The schools are supposed to inform of the target group and the issue to be dealt. The BREAD staff in-charge of life skills arranges for the class. The topic of focus is broken into simpler forms and children are helped to learn by doing. Various activities, songs, videos and games are employed to make the whole session interesting and more understanding.</a:t>
            </a:r>
          </a:p>
          <a:p>
            <a:endParaRPr lang="en-US" b="1" i="1" dirty="0">
              <a:solidFill>
                <a:schemeClr val="bg1"/>
              </a:solidFill>
            </a:endParaRP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Life Skill Education - Themes</a:t>
            </a:r>
          </a:p>
        </p:txBody>
      </p:sp>
      <p:sp>
        <p:nvSpPr>
          <p:cNvPr id="3" name="Slide Number Placeholder 2"/>
          <p:cNvSpPr>
            <a:spLocks noGrp="1"/>
          </p:cNvSpPr>
          <p:nvPr>
            <p:ph type="sldNum" sz="quarter" idx="4"/>
          </p:nvPr>
        </p:nvSpPr>
        <p:spPr/>
        <p:txBody>
          <a:bodyPr/>
          <a:lstStyle/>
          <a:p>
            <a:fld id="{9648F461-6B1C-CA42-A063-2DCE900AB2CB}" type="slidenum">
              <a:rPr lang="it-IT" smtClean="0"/>
              <a:pPr/>
              <a:t>33</a:t>
            </a:fld>
            <a:endParaRPr lang="it-IT"/>
          </a:p>
        </p:txBody>
      </p:sp>
      <p:sp>
        <p:nvSpPr>
          <p:cNvPr id="4" name="Date Placeholder 3"/>
          <p:cNvSpPr>
            <a:spLocks noGrp="1"/>
          </p:cNvSpPr>
          <p:nvPr>
            <p:ph type="dt" sz="half" idx="19"/>
          </p:nvPr>
        </p:nvSpPr>
        <p:spPr/>
        <p:txBody>
          <a:bodyPr/>
          <a:lstStyle/>
          <a:p>
            <a:fld id="{4D094CB1-4161-4965-B543-31ABDF24A2E2}" type="datetime1">
              <a:rPr lang="en-US" smtClean="0"/>
              <a:pPr/>
              <a:t>5/2/2019</a:t>
            </a:fld>
            <a:endParaRPr lang="it-IT"/>
          </a:p>
        </p:txBody>
      </p:sp>
      <p:sp>
        <p:nvSpPr>
          <p:cNvPr id="5" name="Footer Placeholder 4"/>
          <p:cNvSpPr>
            <a:spLocks noGrp="1"/>
          </p:cNvSpPr>
          <p:nvPr>
            <p:ph type="ftr" sz="quarter" idx="20"/>
          </p:nvPr>
        </p:nvSpPr>
        <p:spPr/>
        <p:txBody>
          <a:bodyPr/>
          <a:lstStyle/>
          <a:p>
            <a:r>
              <a:rPr lang="it-IT"/>
              <a:t>MRM – Human Resource</a:t>
            </a:r>
          </a:p>
        </p:txBody>
      </p:sp>
      <p:graphicFrame>
        <p:nvGraphicFramePr>
          <p:cNvPr id="7" name="Table 6"/>
          <p:cNvGraphicFramePr>
            <a:graphicFrameLocks noGrp="1"/>
          </p:cNvGraphicFramePr>
          <p:nvPr>
            <p:extLst/>
          </p:nvPr>
        </p:nvGraphicFramePr>
        <p:xfrm>
          <a:off x="204716" y="641443"/>
          <a:ext cx="8843750" cy="6018663"/>
        </p:xfrm>
        <a:graphic>
          <a:graphicData uri="http://schemas.openxmlformats.org/drawingml/2006/table">
            <a:tbl>
              <a:tblPr/>
              <a:tblGrid>
                <a:gridCol w="777330">
                  <a:extLst>
                    <a:ext uri="{9D8B030D-6E8A-4147-A177-3AD203B41FA5}">
                      <a16:colId xmlns:a16="http://schemas.microsoft.com/office/drawing/2014/main" val="20000"/>
                    </a:ext>
                  </a:extLst>
                </a:gridCol>
                <a:gridCol w="1122810">
                  <a:extLst>
                    <a:ext uri="{9D8B030D-6E8A-4147-A177-3AD203B41FA5}">
                      <a16:colId xmlns:a16="http://schemas.microsoft.com/office/drawing/2014/main" val="20001"/>
                    </a:ext>
                  </a:extLst>
                </a:gridCol>
                <a:gridCol w="3051735">
                  <a:extLst>
                    <a:ext uri="{9D8B030D-6E8A-4147-A177-3AD203B41FA5}">
                      <a16:colId xmlns:a16="http://schemas.microsoft.com/office/drawing/2014/main" val="20002"/>
                    </a:ext>
                  </a:extLst>
                </a:gridCol>
                <a:gridCol w="1237969">
                  <a:extLst>
                    <a:ext uri="{9D8B030D-6E8A-4147-A177-3AD203B41FA5}">
                      <a16:colId xmlns:a16="http://schemas.microsoft.com/office/drawing/2014/main" val="20003"/>
                    </a:ext>
                  </a:extLst>
                </a:gridCol>
                <a:gridCol w="2653906">
                  <a:extLst>
                    <a:ext uri="{9D8B030D-6E8A-4147-A177-3AD203B41FA5}">
                      <a16:colId xmlns:a16="http://schemas.microsoft.com/office/drawing/2014/main" val="20004"/>
                    </a:ext>
                  </a:extLst>
                </a:gridCol>
              </a:tblGrid>
              <a:tr h="277653">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SL NO</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DATE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SCHOOL</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CLASS</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THEME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0"/>
                  </a:ext>
                </a:extLst>
              </a:tr>
              <a:tr h="574101">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1</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26/11/18</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Holy Child School, Ghaziabad</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10</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Preparation for exams</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1"/>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2</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27/11/18</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Holy Child School, Ghaziabad</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Preparation for exams</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2"/>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3</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18/12/18</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Holy Child School, Ghaziabad</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8</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Preparation for exams</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3"/>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4</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18/12/18</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Holy Child School, Ghaziabad</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4</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Body Safety and sexual safety</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4"/>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5</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19/12/18</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Holy Child School, Ghaziabad</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3</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Body Safety and sexual safety</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5"/>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6</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19/02/19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err="1">
                          <a:solidFill>
                            <a:schemeClr val="bg1"/>
                          </a:solidFill>
                          <a:latin typeface="Times New Roman"/>
                          <a:ea typeface="Times New Roman"/>
                          <a:cs typeface="Times New Roman"/>
                        </a:rPr>
                        <a:t>St.Teressa’s</a:t>
                      </a:r>
                      <a:r>
                        <a:rPr lang="en-US" sz="1600" dirty="0">
                          <a:solidFill>
                            <a:schemeClr val="bg1"/>
                          </a:solidFill>
                          <a:latin typeface="Times New Roman"/>
                          <a:ea typeface="Times New Roman"/>
                          <a:cs typeface="Times New Roman"/>
                        </a:rPr>
                        <a:t> Welfare Centre</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2</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Hygiene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6"/>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7</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20/02/19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St.Teressa’s Welfare Centre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3</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Good language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7"/>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8</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21/02/19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St.Teressa’s Welfare Centre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4  &amp;  6</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Motivation to work hard</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8"/>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22/02/19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St.Teressa’s Welfare Centre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5</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Motivation to work hard</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09"/>
                  </a:ext>
                </a:extLst>
              </a:tr>
              <a:tr h="574101">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10</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12/03/2019</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St.Teressa’s Welfare Centre</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a:solidFill>
                            <a:schemeClr val="bg1"/>
                          </a:solidFill>
                          <a:latin typeface="Times New Roman"/>
                          <a:ea typeface="Times New Roman"/>
                          <a:cs typeface="Times New Roman"/>
                        </a:rPr>
                        <a:t>Adolescents </a:t>
                      </a:r>
                      <a:endParaRPr lang="en-US" sz="160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tc>
                  <a:txBody>
                    <a:bodyPr/>
                    <a:lstStyle/>
                    <a:p>
                      <a:pPr marL="0" marR="0" algn="ctr">
                        <a:lnSpc>
                          <a:spcPct val="115000"/>
                        </a:lnSpc>
                        <a:spcBef>
                          <a:spcPts val="0"/>
                        </a:spcBef>
                        <a:spcAft>
                          <a:spcPts val="0"/>
                        </a:spcAft>
                      </a:pPr>
                      <a:r>
                        <a:rPr lang="en-US" sz="1600" dirty="0">
                          <a:solidFill>
                            <a:schemeClr val="bg1"/>
                          </a:solidFill>
                          <a:latin typeface="Times New Roman"/>
                          <a:ea typeface="Times New Roman"/>
                          <a:cs typeface="Times New Roman"/>
                        </a:rPr>
                        <a:t>Body safety and protection</a:t>
                      </a:r>
                      <a:endParaRPr lang="en-US" sz="1600" dirty="0">
                        <a:solidFill>
                          <a:schemeClr val="bg1"/>
                        </a:solidFill>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10000"/>
                      </a:schemeClr>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4" name="Picture 3" descr="A group of people sitting in front of a crowd&#10;&#10;Description generated with very high confidence">
            <a:extLst>
              <a:ext uri="{FF2B5EF4-FFF2-40B4-BE49-F238E27FC236}">
                <a16:creationId xmlns:a16="http://schemas.microsoft.com/office/drawing/2014/main" id="{545C5DC9-1B82-4CC7-A8E3-C9BE901788E5}"/>
              </a:ext>
            </a:extLst>
          </p:cNvPr>
          <p:cNvPicPr>
            <a:picLocks noChangeAspect="1"/>
          </p:cNvPicPr>
          <p:nvPr/>
        </p:nvPicPr>
        <p:blipFill rotWithShape="1">
          <a:blip r:embed="rId2"/>
          <a:srcRect t="9091"/>
          <a:stretch/>
        </p:blipFill>
        <p:spPr>
          <a:xfrm flipH="1">
            <a:off x="5579616" y="4224758"/>
            <a:ext cx="3750815" cy="2273222"/>
          </a:xfrm>
          <a:prstGeom prst="rect">
            <a:avLst/>
          </a:prstGeom>
        </p:spPr>
      </p:pic>
      <p:pic>
        <p:nvPicPr>
          <p:cNvPr id="6" name="Picture 5" descr="A group of people standing in front of a crowd&#10;&#10;Description generated with very high confidence">
            <a:extLst>
              <a:ext uri="{FF2B5EF4-FFF2-40B4-BE49-F238E27FC236}">
                <a16:creationId xmlns:a16="http://schemas.microsoft.com/office/drawing/2014/main" id="{A014C8F2-347C-48F7-B0EB-9E54B5DB6955}"/>
              </a:ext>
            </a:extLst>
          </p:cNvPr>
          <p:cNvPicPr>
            <a:picLocks noChangeAspect="1"/>
          </p:cNvPicPr>
          <p:nvPr/>
        </p:nvPicPr>
        <p:blipFill>
          <a:blip r:embed="rId3"/>
          <a:srcRect l="4918" t="13411" r="5621"/>
          <a:stretch>
            <a:fillRect/>
          </a:stretch>
        </p:blipFill>
        <p:spPr>
          <a:xfrm>
            <a:off x="0" y="691823"/>
            <a:ext cx="5204322" cy="2378700"/>
          </a:xfrm>
          <a:prstGeom prst="rect">
            <a:avLst/>
          </a:prstGeom>
        </p:spPr>
      </p:pic>
      <p:pic>
        <p:nvPicPr>
          <p:cNvPr id="7" name="Picture 6" descr="A group of people looking at a teddy bear&#10;&#10;Description generated with high confidence">
            <a:extLst>
              <a:ext uri="{FF2B5EF4-FFF2-40B4-BE49-F238E27FC236}">
                <a16:creationId xmlns:a16="http://schemas.microsoft.com/office/drawing/2014/main" id="{CCB2E17A-3163-4782-AD5C-A6D1A5DD5539}"/>
              </a:ext>
            </a:extLst>
          </p:cNvPr>
          <p:cNvPicPr>
            <a:picLocks noChangeAspect="1"/>
          </p:cNvPicPr>
          <p:nvPr/>
        </p:nvPicPr>
        <p:blipFill rotWithShape="1">
          <a:blip r:embed="rId4"/>
          <a:srcRect l="12064" r="10549"/>
          <a:stretch/>
        </p:blipFill>
        <p:spPr>
          <a:xfrm>
            <a:off x="3210288" y="4189606"/>
            <a:ext cx="2723424" cy="2346159"/>
          </a:xfrm>
          <a:prstGeom prst="rect">
            <a:avLst/>
          </a:prstGeom>
        </p:spPr>
      </p:pic>
      <p:pic>
        <p:nvPicPr>
          <p:cNvPr id="8" name="Picture 2" descr="D:\Sonish\Annual Report pictures\Life skill pics\St.teresa's March 12\IMG_20190312_103550.jpg">
            <a:extLst>
              <a:ext uri="{FF2B5EF4-FFF2-40B4-BE49-F238E27FC236}">
                <a16:creationId xmlns:a16="http://schemas.microsoft.com/office/drawing/2014/main" id="{D9430689-2156-4725-A237-5F3BF3D38178}"/>
              </a:ext>
            </a:extLst>
          </p:cNvPr>
          <p:cNvPicPr>
            <a:picLocks noChangeAspect="1" noChangeArrowheads="1"/>
          </p:cNvPicPr>
          <p:nvPr/>
        </p:nvPicPr>
        <p:blipFill rotWithShape="1">
          <a:blip r:embed="rId5"/>
          <a:srcRect t="28572" r="24664"/>
          <a:stretch/>
        </p:blipFill>
        <p:spPr bwMode="auto">
          <a:xfrm flipH="1">
            <a:off x="0" y="4186973"/>
            <a:ext cx="3303037" cy="2348792"/>
          </a:xfrm>
          <a:prstGeom prst="rect">
            <a:avLst/>
          </a:prstGeom>
          <a:noFill/>
        </p:spPr>
      </p:pic>
      <p:pic>
        <p:nvPicPr>
          <p:cNvPr id="5" name="Picture 4" descr="A group of people sitting at a table&#10;&#10;Description generated with very high confidence">
            <a:extLst>
              <a:ext uri="{FF2B5EF4-FFF2-40B4-BE49-F238E27FC236}">
                <a16:creationId xmlns:a16="http://schemas.microsoft.com/office/drawing/2014/main" id="{091BCB8E-1B47-436B-9B2D-23FBB86D1F65}"/>
              </a:ext>
            </a:extLst>
          </p:cNvPr>
          <p:cNvPicPr>
            <a:picLocks noChangeAspect="1"/>
          </p:cNvPicPr>
          <p:nvPr/>
        </p:nvPicPr>
        <p:blipFill rotWithShape="1">
          <a:blip r:embed="rId6"/>
          <a:srcRect l="7816" t="20192" r="14204"/>
          <a:stretch/>
        </p:blipFill>
        <p:spPr>
          <a:xfrm>
            <a:off x="4282326" y="706359"/>
            <a:ext cx="4861674" cy="2349627"/>
          </a:xfrm>
          <a:prstGeom prst="rect">
            <a:avLst/>
          </a:prstGeom>
        </p:spPr>
      </p:pic>
      <p:sp>
        <p:nvSpPr>
          <p:cNvPr id="2" name="TextBox 1">
            <a:extLst>
              <a:ext uri="{FF2B5EF4-FFF2-40B4-BE49-F238E27FC236}">
                <a16:creationId xmlns:a16="http://schemas.microsoft.com/office/drawing/2014/main" id="{53D68DF1-44F7-4AF1-9A55-CF73C491ADA6}"/>
              </a:ext>
            </a:extLst>
          </p:cNvPr>
          <p:cNvSpPr txBox="1"/>
          <p:nvPr/>
        </p:nvSpPr>
        <p:spPr>
          <a:xfrm>
            <a:off x="0" y="3425616"/>
            <a:ext cx="9445842" cy="353943"/>
          </a:xfrm>
          <a:prstGeom prst="rect">
            <a:avLst/>
          </a:prstGeom>
          <a:noFill/>
        </p:spPr>
        <p:txBody>
          <a:bodyPr wrap="square" rtlCol="0">
            <a:spAutoFit/>
          </a:bodyPr>
          <a:lstStyle/>
          <a:p>
            <a:r>
              <a:rPr lang="en-US" sz="1700" dirty="0">
                <a:latin typeface="Arial Black" panose="020B0A04020102020204" pitchFamily="34" charset="0"/>
              </a:rPr>
              <a:t>LEARNING BY DOING; LEARNING BY GAMING;LEARNING BY INTERACTING</a:t>
            </a:r>
            <a:endParaRPr lang="en-IN" sz="1700" dirty="0">
              <a:latin typeface="Arial Black" panose="020B0A04020102020204" pitchFamily="34" charset="0"/>
            </a:endParaRPr>
          </a:p>
        </p:txBody>
      </p:sp>
    </p:spTree>
    <p:extLst>
      <p:ext uri="{BB962C8B-B14F-4D97-AF65-F5344CB8AC3E}">
        <p14:creationId xmlns:p14="http://schemas.microsoft.com/office/powerpoint/2010/main" val="4089314622"/>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Sonish\Annual Report pictures\Life skill pics\holy child 18dec18\IMG20181218131515.jpg"/>
          <p:cNvPicPr/>
          <p:nvPr/>
        </p:nvPicPr>
        <p:blipFill rotWithShape="1">
          <a:blip r:embed="rId2"/>
          <a:srcRect l="14904" t="28937" r="13973" b="35684"/>
          <a:stretch/>
        </p:blipFill>
        <p:spPr bwMode="auto">
          <a:xfrm>
            <a:off x="0" y="0"/>
            <a:ext cx="4765982" cy="2006533"/>
          </a:xfrm>
          <a:prstGeom prst="rect">
            <a:avLst/>
          </a:prstGeom>
          <a:noFill/>
          <a:ln w="9525">
            <a:noFill/>
            <a:miter lim="800000"/>
            <a:headEnd/>
            <a:tailEnd/>
          </a:ln>
        </p:spPr>
      </p:pic>
      <p:sp>
        <p:nvSpPr>
          <p:cNvPr id="98305" name="Rectangle 1"/>
          <p:cNvSpPr>
            <a:spLocks noChangeArrowheads="1"/>
          </p:cNvSpPr>
          <p:nvPr/>
        </p:nvSpPr>
        <p:spPr bwMode="auto">
          <a:xfrm rot="20703176">
            <a:off x="904098" y="3166934"/>
            <a:ext cx="214674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i="1" u="none" strike="noStrike" cap="none" normalizeH="0" baseline="0" dirty="0">
                <a:ln>
                  <a:noFill/>
                </a:ln>
                <a:solidFill>
                  <a:schemeClr val="accent6"/>
                </a:solidFill>
                <a:effectLst/>
                <a:latin typeface="Arial" pitchFamily="34" charset="0"/>
                <a:cs typeface="Arial" pitchFamily="34" charset="0"/>
              </a:rPr>
              <a:t>Army of knowledge</a:t>
            </a:r>
          </a:p>
        </p:txBody>
      </p:sp>
      <p:pic>
        <p:nvPicPr>
          <p:cNvPr id="5" name="Picture 4" descr="A group of people posing for a photo&#10;&#10;Description generated with very high confidence">
            <a:extLst>
              <a:ext uri="{FF2B5EF4-FFF2-40B4-BE49-F238E27FC236}">
                <a16:creationId xmlns:a16="http://schemas.microsoft.com/office/drawing/2014/main" id="{BD658FB2-6FBC-4882-9551-7306C5B7CF90}"/>
              </a:ext>
            </a:extLst>
          </p:cNvPr>
          <p:cNvPicPr>
            <a:picLocks noChangeAspect="1"/>
          </p:cNvPicPr>
          <p:nvPr/>
        </p:nvPicPr>
        <p:blipFill rotWithShape="1">
          <a:blip r:embed="rId3"/>
          <a:srcRect t="27842" b="13469"/>
          <a:stretch/>
        </p:blipFill>
        <p:spPr>
          <a:xfrm>
            <a:off x="0" y="2006533"/>
            <a:ext cx="5128359" cy="2006533"/>
          </a:xfrm>
          <a:prstGeom prst="rect">
            <a:avLst/>
          </a:prstGeom>
        </p:spPr>
      </p:pic>
      <p:pic>
        <p:nvPicPr>
          <p:cNvPr id="6" name="Picture 3" descr="D:\Sonish\Annual Report pictures\Life skill pics\St.teresa's March 12\IMG_20190312_112408.jpg"/>
          <p:cNvPicPr>
            <a:picLocks noChangeAspect="1" noChangeArrowheads="1"/>
          </p:cNvPicPr>
          <p:nvPr/>
        </p:nvPicPr>
        <p:blipFill rotWithShape="1">
          <a:blip r:embed="rId4"/>
          <a:srcRect l="17908" t="23785" r="17120" b="7118"/>
          <a:stretch/>
        </p:blipFill>
        <p:spPr bwMode="auto">
          <a:xfrm>
            <a:off x="4641847" y="8800"/>
            <a:ext cx="4502153" cy="3591018"/>
          </a:xfrm>
          <a:prstGeom prst="rect">
            <a:avLst/>
          </a:prstGeom>
          <a:noFill/>
        </p:spPr>
      </p:pic>
      <p:pic>
        <p:nvPicPr>
          <p:cNvPr id="10" name="Picture 9" descr="A group of people sitting posing for the camera&#10;&#10;Description generated with very high confidence">
            <a:extLst>
              <a:ext uri="{FF2B5EF4-FFF2-40B4-BE49-F238E27FC236}">
                <a16:creationId xmlns:a16="http://schemas.microsoft.com/office/drawing/2014/main" id="{7C86472C-33FF-422F-BE0F-C1BFE5E64548}"/>
              </a:ext>
            </a:extLst>
          </p:cNvPr>
          <p:cNvPicPr>
            <a:picLocks noChangeAspect="1"/>
          </p:cNvPicPr>
          <p:nvPr/>
        </p:nvPicPr>
        <p:blipFill rotWithShape="1">
          <a:blip r:embed="rId5"/>
          <a:srcRect l="7752" t="25162" r="22709" b="16894"/>
          <a:stretch/>
        </p:blipFill>
        <p:spPr>
          <a:xfrm>
            <a:off x="3045616" y="3515556"/>
            <a:ext cx="6098384" cy="3431219"/>
          </a:xfrm>
          <a:prstGeom prst="rect">
            <a:avLst/>
          </a:prstGeom>
        </p:spPr>
      </p:pic>
      <p:sp>
        <p:nvSpPr>
          <p:cNvPr id="2" name="TextBox 1">
            <a:extLst>
              <a:ext uri="{FF2B5EF4-FFF2-40B4-BE49-F238E27FC236}">
                <a16:creationId xmlns:a16="http://schemas.microsoft.com/office/drawing/2014/main" id="{16F2ADD0-D436-407E-928D-A918474C962D}"/>
              </a:ext>
            </a:extLst>
          </p:cNvPr>
          <p:cNvSpPr txBox="1"/>
          <p:nvPr/>
        </p:nvSpPr>
        <p:spPr>
          <a:xfrm>
            <a:off x="145260" y="4290607"/>
            <a:ext cx="2903573" cy="2308324"/>
          </a:xfrm>
          <a:prstGeom prst="rect">
            <a:avLst/>
          </a:prstGeom>
          <a:solidFill>
            <a:schemeClr val="accent4">
              <a:lumMod val="50000"/>
            </a:schemeClr>
          </a:solidFill>
        </p:spPr>
        <p:txBody>
          <a:bodyPr wrap="square" rtlCol="0">
            <a:spAutoFit/>
          </a:bodyPr>
          <a:lstStyle/>
          <a:p>
            <a:r>
              <a:rPr lang="en-US" sz="2400" dirty="0">
                <a:latin typeface="Arial Black" panose="020B0A04020102020204" pitchFamily="34" charset="0"/>
              </a:rPr>
              <a:t>ARMY of SKILLS, with their WEAPON of smile and AWARENESS as the SHIELD!!</a:t>
            </a:r>
            <a:endParaRPr lang="en-IN" sz="2400" dirty="0">
              <a:latin typeface="Arial Black" panose="020B0A04020102020204" pitchFamily="34" charset="0"/>
            </a:endParaRPr>
          </a:p>
        </p:txBody>
      </p:sp>
    </p:spTree>
    <p:extLst>
      <p:ext uri="{BB962C8B-B14F-4D97-AF65-F5344CB8AC3E}">
        <p14:creationId xmlns:p14="http://schemas.microsoft.com/office/powerpoint/2010/main" val="568873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 ground, floor&#10;&#10;Description generated with high confidence">
            <a:extLst>
              <a:ext uri="{FF2B5EF4-FFF2-40B4-BE49-F238E27FC236}">
                <a16:creationId xmlns:a16="http://schemas.microsoft.com/office/drawing/2014/main" id="{986B4B82-5277-4766-9509-F204C396C3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867" b="4"/>
          <a:stretch/>
        </p:blipFill>
        <p:spPr>
          <a:xfrm>
            <a:off x="241297" y="321732"/>
            <a:ext cx="4296411" cy="3079194"/>
          </a:xfrm>
          <a:prstGeom prst="rect">
            <a:avLst/>
          </a:prstGeom>
        </p:spPr>
      </p:pic>
      <p:pic>
        <p:nvPicPr>
          <p:cNvPr id="9" name="Picture 8" descr="A group of people posing for the camera&#10;&#10;Description generated with very high confidence">
            <a:extLst>
              <a:ext uri="{FF2B5EF4-FFF2-40B4-BE49-F238E27FC236}">
                <a16:creationId xmlns:a16="http://schemas.microsoft.com/office/drawing/2014/main" id="{B2D75D8E-E800-4EE7-8E42-B902D27B5D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65" r="2854" b="-1"/>
          <a:stretch/>
        </p:blipFill>
        <p:spPr>
          <a:xfrm>
            <a:off x="241297" y="3489158"/>
            <a:ext cx="4296411" cy="3047107"/>
          </a:xfrm>
          <a:prstGeom prst="rect">
            <a:avLst/>
          </a:prstGeom>
        </p:spPr>
      </p:pic>
      <p:pic>
        <p:nvPicPr>
          <p:cNvPr id="7" name="Picture 6" descr="A group of people posing for the camera&#10;&#10;Description generated with very high confidence">
            <a:extLst>
              <a:ext uri="{FF2B5EF4-FFF2-40B4-BE49-F238E27FC236}">
                <a16:creationId xmlns:a16="http://schemas.microsoft.com/office/drawing/2014/main" id="{9B105B74-491E-40AD-875A-296C78C175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613" r="11239" b="-2"/>
          <a:stretch/>
        </p:blipFill>
        <p:spPr>
          <a:xfrm>
            <a:off x="4606292" y="265171"/>
            <a:ext cx="4296410" cy="6214533"/>
          </a:xfrm>
          <a:prstGeom prst="rect">
            <a:avLst/>
          </a:prstGeom>
        </p:spPr>
      </p:pic>
      <p:sp>
        <p:nvSpPr>
          <p:cNvPr id="12" name="Text Placeholder 1">
            <a:extLst>
              <a:ext uri="{FF2B5EF4-FFF2-40B4-BE49-F238E27FC236}">
                <a16:creationId xmlns:a16="http://schemas.microsoft.com/office/drawing/2014/main" id="{23D4E195-3221-432F-9262-931F2254B997}"/>
              </a:ext>
            </a:extLst>
          </p:cNvPr>
          <p:cNvSpPr>
            <a:spLocks noGrp="1"/>
          </p:cNvSpPr>
          <p:nvPr>
            <p:ph type="body" sz="quarter" idx="14"/>
          </p:nvPr>
        </p:nvSpPr>
        <p:spPr>
          <a:xfrm>
            <a:off x="1828800" y="0"/>
            <a:ext cx="6055533" cy="322075"/>
          </a:xfrm>
          <a:solidFill>
            <a:schemeClr val="tx2">
              <a:lumMod val="20000"/>
              <a:lumOff val="80000"/>
            </a:schemeClr>
          </a:solidFill>
        </p:spPr>
        <p:txBody>
          <a:bodyPr/>
          <a:lstStyle/>
          <a:p>
            <a:r>
              <a:rPr lang="en-US" dirty="0"/>
              <a:t>BREAD’s support to victims of Kerala deluge,2018</a:t>
            </a:r>
            <a:endParaRPr lang="en-IN" dirty="0"/>
          </a:p>
        </p:txBody>
      </p:sp>
    </p:spTree>
    <p:extLst>
      <p:ext uri="{BB962C8B-B14F-4D97-AF65-F5344CB8AC3E}">
        <p14:creationId xmlns:p14="http://schemas.microsoft.com/office/powerpoint/2010/main" val="1941441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10;&#10;Description generated with high confidence">
            <a:extLst>
              <a:ext uri="{FF2B5EF4-FFF2-40B4-BE49-F238E27FC236}">
                <a16:creationId xmlns:a16="http://schemas.microsoft.com/office/drawing/2014/main" id="{8A01264D-B998-494B-875E-DDD982AE8A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26" r="25696" b="1"/>
          <a:stretch/>
        </p:blipFill>
        <p:spPr>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9" name="Picture 8" descr="A group of people posing for a photo&#10;&#10;Description generated with very high confidence">
            <a:extLst>
              <a:ext uri="{FF2B5EF4-FFF2-40B4-BE49-F238E27FC236}">
                <a16:creationId xmlns:a16="http://schemas.microsoft.com/office/drawing/2014/main" id="{E7CDE768-72F2-471B-ACF0-742BD186E2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6" r="12110"/>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7" name="Picture 6" descr="A group of people posing for a photo&#10;&#10;Description generated with very high confidence">
            <a:extLst>
              <a:ext uri="{FF2B5EF4-FFF2-40B4-BE49-F238E27FC236}">
                <a16:creationId xmlns:a16="http://schemas.microsoft.com/office/drawing/2014/main" id="{30F0DB2B-32C0-4B51-AF43-DB009403C7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9881" b="-2"/>
          <a:stretch/>
        </p:blipFill>
        <p:spPr>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
        <p:nvSpPr>
          <p:cNvPr id="10" name="TextBox 9">
            <a:extLst>
              <a:ext uri="{FF2B5EF4-FFF2-40B4-BE49-F238E27FC236}">
                <a16:creationId xmlns:a16="http://schemas.microsoft.com/office/drawing/2014/main" id="{2C810449-B73F-4DEA-857A-785C14F46221}"/>
              </a:ext>
            </a:extLst>
          </p:cNvPr>
          <p:cNvSpPr txBox="1"/>
          <p:nvPr/>
        </p:nvSpPr>
        <p:spPr>
          <a:xfrm>
            <a:off x="228600" y="76200"/>
            <a:ext cx="8382000" cy="369332"/>
          </a:xfrm>
          <a:prstGeom prst="rect">
            <a:avLst/>
          </a:prstGeom>
          <a:solidFill>
            <a:schemeClr val="tx2">
              <a:lumMod val="20000"/>
              <a:lumOff val="80000"/>
            </a:schemeClr>
          </a:solidFill>
        </p:spPr>
        <p:txBody>
          <a:bodyPr wrap="square" rtlCol="0">
            <a:spAutoFit/>
          </a:bodyPr>
          <a:lstStyle/>
          <a:p>
            <a:r>
              <a:rPr lang="en-US" dirty="0"/>
              <a:t>Renovated computer lab @</a:t>
            </a:r>
            <a:r>
              <a:rPr lang="en-US" dirty="0" err="1"/>
              <a:t>St.Mary’s</a:t>
            </a:r>
            <a:r>
              <a:rPr lang="en-US" dirty="0"/>
              <a:t> Boys High School and Holy family Girl’s High School</a:t>
            </a:r>
            <a:endParaRPr lang="en-IN" dirty="0"/>
          </a:p>
        </p:txBody>
      </p:sp>
      <p:sp>
        <p:nvSpPr>
          <p:cNvPr id="11" name="TextBox 10">
            <a:extLst>
              <a:ext uri="{FF2B5EF4-FFF2-40B4-BE49-F238E27FC236}">
                <a16:creationId xmlns:a16="http://schemas.microsoft.com/office/drawing/2014/main" id="{1070CFA3-D56B-4EB6-89B4-3B3789E3CB61}"/>
              </a:ext>
            </a:extLst>
          </p:cNvPr>
          <p:cNvSpPr txBox="1"/>
          <p:nvPr/>
        </p:nvSpPr>
        <p:spPr>
          <a:xfrm>
            <a:off x="6866019" y="6172791"/>
            <a:ext cx="2201781" cy="646331"/>
          </a:xfrm>
          <a:prstGeom prst="rect">
            <a:avLst/>
          </a:prstGeom>
          <a:solidFill>
            <a:schemeClr val="tx2">
              <a:lumMod val="20000"/>
              <a:lumOff val="80000"/>
            </a:schemeClr>
          </a:solidFill>
        </p:spPr>
        <p:txBody>
          <a:bodyPr wrap="square" rtlCol="0">
            <a:spAutoFit/>
          </a:bodyPr>
          <a:lstStyle/>
          <a:p>
            <a:r>
              <a:rPr lang="en-US" dirty="0"/>
              <a:t>Installed RO plant in </a:t>
            </a:r>
            <a:r>
              <a:rPr lang="en-US" dirty="0" err="1"/>
              <a:t>Kainakary,Alappuzha</a:t>
            </a:r>
            <a:endParaRPr lang="en-IN" dirty="0"/>
          </a:p>
        </p:txBody>
      </p:sp>
    </p:spTree>
    <p:extLst>
      <p:ext uri="{BB962C8B-B14F-4D97-AF65-F5344CB8AC3E}">
        <p14:creationId xmlns:p14="http://schemas.microsoft.com/office/powerpoint/2010/main" val="669531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Visit us:</a:t>
            </a:r>
            <a:endParaRPr lang="en-IN" dirty="0">
              <a:solidFill>
                <a:schemeClr val="bg1"/>
              </a:solidFill>
            </a:endParaRPr>
          </a:p>
        </p:txBody>
      </p:sp>
      <p:sp>
        <p:nvSpPr>
          <p:cNvPr id="3" name="Content Placeholder 2"/>
          <p:cNvSpPr>
            <a:spLocks noGrp="1"/>
          </p:cNvSpPr>
          <p:nvPr>
            <p:ph idx="1"/>
          </p:nvPr>
        </p:nvSpPr>
        <p:spPr/>
        <p:txBody>
          <a:bodyPr>
            <a:normAutofit/>
          </a:bodyPr>
          <a:lstStyle/>
          <a:p>
            <a:r>
              <a:rPr lang="en-US" sz="3600" dirty="0">
                <a:solidFill>
                  <a:schemeClr val="bg1"/>
                </a:solidFill>
              </a:rPr>
              <a:t>www.breadnoida.org</a:t>
            </a:r>
          </a:p>
          <a:p>
            <a:r>
              <a:rPr lang="en-IN" sz="3600" dirty="0">
                <a:solidFill>
                  <a:schemeClr val="bg1"/>
                </a:solidFill>
              </a:rPr>
              <a:t>www.facebook.com/marysmealsindia</a:t>
            </a:r>
          </a:p>
          <a:p>
            <a:pPr marL="0" indent="0">
              <a:buNone/>
            </a:pPr>
            <a:endParaRPr lang="en-IN" sz="3600" dirty="0">
              <a:solidFill>
                <a:schemeClr val="bg1"/>
              </a:solidFill>
            </a:endParaRPr>
          </a:p>
        </p:txBody>
      </p:sp>
    </p:spTree>
    <p:extLst>
      <p:ext uri="{BB962C8B-B14F-4D97-AF65-F5344CB8AC3E}">
        <p14:creationId xmlns:p14="http://schemas.microsoft.com/office/powerpoint/2010/main" val="1032774463"/>
      </p:ext>
    </p:extLst>
  </p:cSld>
  <p:clrMapOvr>
    <a:masterClrMapping/>
  </p:clrMapOvr>
  <mc:AlternateContent xmlns:mc="http://schemas.openxmlformats.org/markup-compatibility/2006" xmlns:p14="http://schemas.microsoft.com/office/powerpoint/2010/main">
    <mc:Choice Requires="p14">
      <p:transition spd="slow" p14:dur="3000" advTm="6000">
        <p14:gallery dir="l"/>
      </p:transition>
    </mc:Choice>
    <mc:Fallback xmlns="">
      <p:transition spd="slow"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66" y="20264"/>
            <a:ext cx="9144000" cy="6858000"/>
          </a:xfrm>
          <a:prstGeom prst="rect">
            <a:avLst/>
          </a:prstGeom>
          <a:gradFill flip="none" rotWithShape="1">
            <a:gsLst>
              <a:gs pos="0">
                <a:schemeClr val="tx1"/>
              </a:gs>
              <a:gs pos="49000">
                <a:schemeClr val="tx1">
                  <a:lumMod val="85000"/>
                  <a:lumOff val="15000"/>
                </a:schemeClr>
              </a:gs>
              <a:gs pos="89000">
                <a:schemeClr val="tx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800">
              <a:solidFill>
                <a:srgbClr val="FFFFFF"/>
              </a:solidFill>
            </a:endParaRPr>
          </a:p>
        </p:txBody>
      </p:sp>
      <p:pic>
        <p:nvPicPr>
          <p:cNvPr id="3075"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09" y="1905000"/>
            <a:ext cx="4165709" cy="411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4"/>
          <p:cNvSpPr txBox="1">
            <a:spLocks noChangeArrowheads="1"/>
          </p:cNvSpPr>
          <p:nvPr/>
        </p:nvSpPr>
        <p:spPr bwMode="auto">
          <a:xfrm>
            <a:off x="609600" y="3429001"/>
            <a:ext cx="3124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base" hangingPunct="1">
              <a:spcBef>
                <a:spcPct val="0"/>
              </a:spcBef>
              <a:spcAft>
                <a:spcPct val="0"/>
              </a:spcAft>
            </a:pPr>
            <a:r>
              <a:rPr lang="en-GB" sz="4400" b="1" dirty="0">
                <a:solidFill>
                  <a:prstClr val="black"/>
                </a:solidFill>
              </a:rPr>
              <a:t>Thank You </a:t>
            </a:r>
          </a:p>
        </p:txBody>
      </p:sp>
      <p:pic>
        <p:nvPicPr>
          <p:cNvPr id="4" name="Picture 3" descr="A picture containing furniture&#10;&#10;Description generated with high confidence">
            <a:extLst>
              <a:ext uri="{FF2B5EF4-FFF2-40B4-BE49-F238E27FC236}">
                <a16:creationId xmlns:a16="http://schemas.microsoft.com/office/drawing/2014/main" id="{2004D509-BB73-4D6E-80D5-F4E8A314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634" y="1600200"/>
            <a:ext cx="5943600" cy="3962400"/>
          </a:xfrm>
          <a:prstGeom prst="rect">
            <a:avLst/>
          </a:prstGeom>
        </p:spPr>
      </p:pic>
    </p:spTree>
    <p:extLst>
      <p:ext uri="{BB962C8B-B14F-4D97-AF65-F5344CB8AC3E}">
        <p14:creationId xmlns:p14="http://schemas.microsoft.com/office/powerpoint/2010/main" val="3534848280"/>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2544762"/>
          </a:xfrm>
        </p:spPr>
        <p:txBody>
          <a:bodyPr>
            <a:noAutofit/>
          </a:bodyPr>
          <a:lstStyle/>
          <a:p>
            <a:r>
              <a:rPr lang="en-US" sz="4800" b="1" u="sng" dirty="0">
                <a:solidFill>
                  <a:schemeClr val="accent1"/>
                </a:solidFill>
              </a:rPr>
              <a:t>Total no. of Beneficiaries – </a:t>
            </a:r>
            <a:r>
              <a:rPr lang="en-US" sz="4800" b="1" u="sng" dirty="0">
                <a:solidFill>
                  <a:schemeClr val="tx2">
                    <a:lumMod val="60000"/>
                    <a:lumOff val="40000"/>
                  </a:schemeClr>
                </a:solidFill>
              </a:rPr>
              <a:t>29216</a:t>
            </a:r>
            <a:br>
              <a:rPr lang="en-US" sz="4800" b="1" u="sng" dirty="0">
                <a:solidFill>
                  <a:schemeClr val="tx2">
                    <a:lumMod val="60000"/>
                    <a:lumOff val="40000"/>
                  </a:schemeClr>
                </a:solidFill>
              </a:rPr>
            </a:br>
            <a:r>
              <a:rPr lang="en-US" sz="4800" b="1" u="sng" dirty="0">
                <a:solidFill>
                  <a:schemeClr val="accent1"/>
                </a:solidFill>
              </a:rPr>
              <a:t>under </a:t>
            </a:r>
            <a:endParaRPr lang="en-IN" sz="4800" b="1" u="sng" dirty="0">
              <a:solidFill>
                <a:schemeClr val="accent1"/>
              </a:solidFill>
            </a:endParaRPr>
          </a:p>
        </p:txBody>
      </p:sp>
      <p:sp>
        <p:nvSpPr>
          <p:cNvPr id="3" name="Content Placeholder 2"/>
          <p:cNvSpPr>
            <a:spLocks noGrp="1"/>
          </p:cNvSpPr>
          <p:nvPr>
            <p:ph idx="1"/>
          </p:nvPr>
        </p:nvSpPr>
        <p:spPr>
          <a:xfrm>
            <a:off x="457200" y="2514600"/>
            <a:ext cx="8229600" cy="3611567"/>
          </a:xfrm>
        </p:spPr>
        <p:txBody>
          <a:bodyPr>
            <a:normAutofit/>
          </a:bodyPr>
          <a:lstStyle/>
          <a:p>
            <a:r>
              <a:rPr lang="en-US" sz="5400" b="1" dirty="0">
                <a:solidFill>
                  <a:schemeClr val="accent1"/>
                </a:solidFill>
              </a:rPr>
              <a:t>Mary’s Meals: </a:t>
            </a:r>
            <a:r>
              <a:rPr lang="en-US" sz="5400" b="1" dirty="0">
                <a:solidFill>
                  <a:schemeClr val="tx2">
                    <a:lumMod val="60000"/>
                    <a:lumOff val="40000"/>
                  </a:schemeClr>
                </a:solidFill>
              </a:rPr>
              <a:t>26639</a:t>
            </a:r>
          </a:p>
          <a:p>
            <a:r>
              <a:rPr lang="en-US" sz="5400" b="1" dirty="0">
                <a:solidFill>
                  <a:schemeClr val="accent1"/>
                </a:solidFill>
              </a:rPr>
              <a:t>Mother’s Care - 2515</a:t>
            </a:r>
          </a:p>
          <a:p>
            <a:r>
              <a:rPr lang="en-US" sz="5400" b="1" dirty="0">
                <a:solidFill>
                  <a:schemeClr val="accent1"/>
                </a:solidFill>
              </a:rPr>
              <a:t>Mother’s Leap  - 62</a:t>
            </a:r>
            <a:endParaRPr lang="en-IN" sz="5400" b="1" dirty="0">
              <a:solidFill>
                <a:schemeClr val="accent1"/>
              </a:solidFill>
            </a:endParaRPr>
          </a:p>
        </p:txBody>
      </p:sp>
    </p:spTree>
    <p:extLst>
      <p:ext uri="{BB962C8B-B14F-4D97-AF65-F5344CB8AC3E}">
        <p14:creationId xmlns:p14="http://schemas.microsoft.com/office/powerpoint/2010/main" val="935762365"/>
      </p:ext>
    </p:extLst>
  </p:cSld>
  <p:clrMapOvr>
    <a:masterClrMapping/>
  </p:clrMapOvr>
  <mc:AlternateContent xmlns:mc="http://schemas.openxmlformats.org/markup-compatibility/2006" xmlns:p14="http://schemas.microsoft.com/office/powerpoint/2010/main">
    <mc:Choice Requires="p14">
      <p:transition spd="slow" p14:dur="3000" advTm="0">
        <p14:gallery dir="l"/>
      </p:transition>
    </mc:Choice>
    <mc:Fallback xmlns="">
      <p:transition spd="slow"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100000">
              <a:srgbClr val="002060"/>
            </a:gs>
            <a:gs pos="100000">
              <a:srgbClr val="005CBF"/>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991600" cy="990600"/>
          </a:xfrm>
        </p:spPr>
        <p:txBody>
          <a:bodyPr>
            <a:noAutofit/>
          </a:bodyPr>
          <a:lstStyle/>
          <a:p>
            <a:pPr algn="ctr"/>
            <a:r>
              <a:rPr lang="en-US" sz="3600" b="1" dirty="0">
                <a:solidFill>
                  <a:schemeClr val="bg1"/>
                </a:solidFill>
                <a:latin typeface="Courier New" pitchFamily="49" charset="0"/>
                <a:cs typeface="Courier New" pitchFamily="49" charset="0"/>
              </a:rPr>
              <a:t>THE GROWTH OF MARY’S MEALS IN</a:t>
            </a:r>
            <a:r>
              <a:rPr lang="en-US" sz="3600" b="1" u="sng" dirty="0">
                <a:solidFill>
                  <a:schemeClr val="bg1"/>
                </a:solidFill>
                <a:latin typeface="Courier New" pitchFamily="49" charset="0"/>
                <a:cs typeface="Courier New" pitchFamily="49" charset="0"/>
              </a:rPr>
              <a:t> </a:t>
            </a:r>
            <a:r>
              <a:rPr lang="en-US" sz="3600" b="1" dirty="0">
                <a:solidFill>
                  <a:schemeClr val="bg1"/>
                </a:solidFill>
                <a:latin typeface="Courier New" pitchFamily="49" charset="0"/>
                <a:cs typeface="Courier New" pitchFamily="49" charset="0"/>
              </a:rPr>
              <a:t>INDIA</a:t>
            </a:r>
            <a:endParaRPr lang="en-IN" sz="3600"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36785929"/>
              </p:ext>
            </p:extLst>
          </p:nvPr>
        </p:nvGraphicFramePr>
        <p:xfrm>
          <a:off x="-76200" y="1295400"/>
          <a:ext cx="9601200" cy="5486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11065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250"/>
                                        <p:tgtEl>
                                          <p:spTgt spid="2"/>
                                        </p:tgtEl>
                                      </p:cBhvr>
                                    </p:animEffect>
                                    <p:anim calcmode="lin" valueType="num">
                                      <p:cBhvr>
                                        <p:cTn id="8" dur="3250" fill="hold"/>
                                        <p:tgtEl>
                                          <p:spTgt spid="2"/>
                                        </p:tgtEl>
                                        <p:attrNameLst>
                                          <p:attrName>ppt_x</p:attrName>
                                        </p:attrNameLst>
                                      </p:cBhvr>
                                      <p:tavLst>
                                        <p:tav tm="0">
                                          <p:val>
                                            <p:strVal val="#ppt_x"/>
                                          </p:val>
                                        </p:tav>
                                        <p:tav tm="100000">
                                          <p:val>
                                            <p:strVal val="#ppt_x"/>
                                          </p:val>
                                        </p:tav>
                                      </p:tavLst>
                                    </p:anim>
                                    <p:anim calcmode="lin" valueType="num">
                                      <p:cBhvr>
                                        <p:cTn id="9" dur="32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3250"/>
                            </p:stCondLst>
                            <p:childTnLst>
                              <p:par>
                                <p:cTn id="11" presetID="6" presetClass="entr" presetSubtype="32"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9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alpha val="83000"/>
          </a:schemeClr>
        </a:solidFill>
        <a:effectLst/>
      </p:bgPr>
    </p:bg>
    <p:spTree>
      <p:nvGrpSpPr>
        <p:cNvPr id="1" name=""/>
        <p:cNvGrpSpPr/>
        <p:nvPr/>
      </p:nvGrpSpPr>
      <p:grpSpPr>
        <a:xfrm>
          <a:off x="0" y="0"/>
          <a:ext cx="0" cy="0"/>
          <a:chOff x="0" y="0"/>
          <a:chExt cx="0" cy="0"/>
        </a:xfrm>
      </p:grpSpPr>
      <p:sp>
        <p:nvSpPr>
          <p:cNvPr id="3" name="Freeform 2"/>
          <p:cNvSpPr/>
          <p:nvPr/>
        </p:nvSpPr>
        <p:spPr>
          <a:xfrm>
            <a:off x="1943620" y="1132680"/>
            <a:ext cx="1214438" cy="966788"/>
          </a:xfrm>
          <a:custGeom>
            <a:avLst/>
            <a:gdLst>
              <a:gd name="connsiteX0" fmla="*/ 0 w 1213253"/>
              <a:gd name="connsiteY0" fmla="*/ 93671 h 967926"/>
              <a:gd name="connsiteX1" fmla="*/ 8921 w 1213253"/>
              <a:gd name="connsiteY1" fmla="*/ 196262 h 967926"/>
              <a:gd name="connsiteX2" fmla="*/ 75828 w 1213253"/>
              <a:gd name="connsiteY2" fmla="*/ 214104 h 967926"/>
              <a:gd name="connsiteX3" fmla="*/ 111512 w 1213253"/>
              <a:gd name="connsiteY3" fmla="*/ 236406 h 967926"/>
              <a:gd name="connsiteX4" fmla="*/ 151656 w 1213253"/>
              <a:gd name="connsiteY4" fmla="*/ 289932 h 967926"/>
              <a:gd name="connsiteX5" fmla="*/ 182880 w 1213253"/>
              <a:gd name="connsiteY5" fmla="*/ 298853 h 967926"/>
              <a:gd name="connsiteX6" fmla="*/ 209643 w 1213253"/>
              <a:gd name="connsiteY6" fmla="*/ 347919 h 967926"/>
              <a:gd name="connsiteX7" fmla="*/ 209643 w 1213253"/>
              <a:gd name="connsiteY7" fmla="*/ 392523 h 967926"/>
              <a:gd name="connsiteX8" fmla="*/ 129354 w 1213253"/>
              <a:gd name="connsiteY8" fmla="*/ 472812 h 967926"/>
              <a:gd name="connsiteX9" fmla="*/ 115973 w 1213253"/>
              <a:gd name="connsiteY9" fmla="*/ 504036 h 967926"/>
              <a:gd name="connsiteX10" fmla="*/ 120433 w 1213253"/>
              <a:gd name="connsiteY10" fmla="*/ 722600 h 967926"/>
              <a:gd name="connsiteX11" fmla="*/ 156117 w 1213253"/>
              <a:gd name="connsiteY11" fmla="*/ 762744 h 967926"/>
              <a:gd name="connsiteX12" fmla="*/ 200722 w 1213253"/>
              <a:gd name="connsiteY12" fmla="*/ 771665 h 967926"/>
              <a:gd name="connsiteX13" fmla="*/ 218564 w 1213253"/>
              <a:gd name="connsiteY13" fmla="*/ 802888 h 967926"/>
              <a:gd name="connsiteX14" fmla="*/ 245327 w 1213253"/>
              <a:gd name="connsiteY14" fmla="*/ 802888 h 967926"/>
              <a:gd name="connsiteX15" fmla="*/ 285471 w 1213253"/>
              <a:gd name="connsiteY15" fmla="*/ 860875 h 967926"/>
              <a:gd name="connsiteX16" fmla="*/ 356839 w 1213253"/>
              <a:gd name="connsiteY16" fmla="*/ 860875 h 967926"/>
              <a:gd name="connsiteX17" fmla="*/ 356839 w 1213253"/>
              <a:gd name="connsiteY17" fmla="*/ 909940 h 967926"/>
              <a:gd name="connsiteX18" fmla="*/ 432667 w 1213253"/>
              <a:gd name="connsiteY18" fmla="*/ 905480 h 967926"/>
              <a:gd name="connsiteX19" fmla="*/ 450509 w 1213253"/>
              <a:gd name="connsiteY19" fmla="*/ 896559 h 967926"/>
              <a:gd name="connsiteX20" fmla="*/ 454970 w 1213253"/>
              <a:gd name="connsiteY20" fmla="*/ 820730 h 967926"/>
              <a:gd name="connsiteX21" fmla="*/ 481733 w 1213253"/>
              <a:gd name="connsiteY21" fmla="*/ 785046 h 967926"/>
              <a:gd name="connsiteX22" fmla="*/ 499575 w 1213253"/>
              <a:gd name="connsiteY22" fmla="*/ 749362 h 967926"/>
              <a:gd name="connsiteX23" fmla="*/ 544179 w 1213253"/>
              <a:gd name="connsiteY23" fmla="*/ 740441 h 967926"/>
              <a:gd name="connsiteX24" fmla="*/ 597705 w 1213253"/>
              <a:gd name="connsiteY24" fmla="*/ 740441 h 967926"/>
              <a:gd name="connsiteX25" fmla="*/ 624468 w 1213253"/>
              <a:gd name="connsiteY25" fmla="*/ 785046 h 967926"/>
              <a:gd name="connsiteX26" fmla="*/ 651231 w 1213253"/>
              <a:gd name="connsiteY26" fmla="*/ 802888 h 967926"/>
              <a:gd name="connsiteX27" fmla="*/ 709217 w 1213253"/>
              <a:gd name="connsiteY27" fmla="*/ 825191 h 967926"/>
              <a:gd name="connsiteX28" fmla="*/ 771664 w 1213253"/>
              <a:gd name="connsiteY28" fmla="*/ 816270 h 967926"/>
              <a:gd name="connsiteX29" fmla="*/ 785046 w 1213253"/>
              <a:gd name="connsiteY29" fmla="*/ 851954 h 967926"/>
              <a:gd name="connsiteX30" fmla="*/ 807348 w 1213253"/>
              <a:gd name="connsiteY30" fmla="*/ 869796 h 967926"/>
              <a:gd name="connsiteX31" fmla="*/ 865335 w 1213253"/>
              <a:gd name="connsiteY31" fmla="*/ 905480 h 967926"/>
              <a:gd name="connsiteX32" fmla="*/ 932242 w 1213253"/>
              <a:gd name="connsiteY32" fmla="*/ 878717 h 967926"/>
              <a:gd name="connsiteX33" fmla="*/ 945623 w 1213253"/>
              <a:gd name="connsiteY33" fmla="*/ 874256 h 967926"/>
              <a:gd name="connsiteX34" fmla="*/ 936702 w 1213253"/>
              <a:gd name="connsiteY34" fmla="*/ 918861 h 967926"/>
              <a:gd name="connsiteX35" fmla="*/ 945623 w 1213253"/>
              <a:gd name="connsiteY35" fmla="*/ 959005 h 967926"/>
              <a:gd name="connsiteX36" fmla="*/ 999149 w 1213253"/>
              <a:gd name="connsiteY36" fmla="*/ 967926 h 967926"/>
              <a:gd name="connsiteX37" fmla="*/ 1008070 w 1213253"/>
              <a:gd name="connsiteY37" fmla="*/ 936703 h 967926"/>
              <a:gd name="connsiteX38" fmla="*/ 1016991 w 1213253"/>
              <a:gd name="connsiteY38" fmla="*/ 901019 h 967926"/>
              <a:gd name="connsiteX39" fmla="*/ 1052675 w 1213253"/>
              <a:gd name="connsiteY39" fmla="*/ 892098 h 967926"/>
              <a:gd name="connsiteX40" fmla="*/ 1074977 w 1213253"/>
              <a:gd name="connsiteY40" fmla="*/ 878717 h 967926"/>
              <a:gd name="connsiteX41" fmla="*/ 1061596 w 1213253"/>
              <a:gd name="connsiteY41" fmla="*/ 843033 h 967926"/>
              <a:gd name="connsiteX42" fmla="*/ 1034833 w 1213253"/>
              <a:gd name="connsiteY42" fmla="*/ 807349 h 967926"/>
              <a:gd name="connsiteX43" fmla="*/ 1043754 w 1213253"/>
              <a:gd name="connsiteY43" fmla="*/ 762744 h 967926"/>
              <a:gd name="connsiteX44" fmla="*/ 1008070 w 1213253"/>
              <a:gd name="connsiteY44" fmla="*/ 758283 h 967926"/>
              <a:gd name="connsiteX45" fmla="*/ 972386 w 1213253"/>
              <a:gd name="connsiteY45" fmla="*/ 695837 h 967926"/>
              <a:gd name="connsiteX46" fmla="*/ 985768 w 1213253"/>
              <a:gd name="connsiteY46" fmla="*/ 664613 h 967926"/>
              <a:gd name="connsiteX47" fmla="*/ 994689 w 1213253"/>
              <a:gd name="connsiteY47" fmla="*/ 646771 h 967926"/>
              <a:gd name="connsiteX48" fmla="*/ 990228 w 1213253"/>
              <a:gd name="connsiteY48" fmla="*/ 615548 h 967926"/>
              <a:gd name="connsiteX49" fmla="*/ 1003610 w 1213253"/>
              <a:gd name="connsiteY49" fmla="*/ 606627 h 967926"/>
              <a:gd name="connsiteX50" fmla="*/ 1034833 w 1213253"/>
              <a:gd name="connsiteY50" fmla="*/ 624469 h 967926"/>
              <a:gd name="connsiteX51" fmla="*/ 1066056 w 1213253"/>
              <a:gd name="connsiteY51" fmla="*/ 588785 h 967926"/>
              <a:gd name="connsiteX52" fmla="*/ 1074977 w 1213253"/>
              <a:gd name="connsiteY52" fmla="*/ 570943 h 967926"/>
              <a:gd name="connsiteX53" fmla="*/ 1074977 w 1213253"/>
              <a:gd name="connsiteY53" fmla="*/ 553101 h 967926"/>
              <a:gd name="connsiteX54" fmla="*/ 1092819 w 1213253"/>
              <a:gd name="connsiteY54" fmla="*/ 530799 h 967926"/>
              <a:gd name="connsiteX55" fmla="*/ 1159727 w 1213253"/>
              <a:gd name="connsiteY55" fmla="*/ 517417 h 967926"/>
              <a:gd name="connsiteX56" fmla="*/ 1168648 w 1213253"/>
              <a:gd name="connsiteY56" fmla="*/ 468352 h 967926"/>
              <a:gd name="connsiteX57" fmla="*/ 1190950 w 1213253"/>
              <a:gd name="connsiteY57" fmla="*/ 437128 h 967926"/>
              <a:gd name="connsiteX58" fmla="*/ 1195411 w 1213253"/>
              <a:gd name="connsiteY58" fmla="*/ 379142 h 967926"/>
              <a:gd name="connsiteX59" fmla="*/ 1213253 w 1213253"/>
              <a:gd name="connsiteY59" fmla="*/ 325616 h 967926"/>
              <a:gd name="connsiteX60" fmla="*/ 1204332 w 1213253"/>
              <a:gd name="connsiteY60" fmla="*/ 281011 h 967926"/>
              <a:gd name="connsiteX61" fmla="*/ 1155266 w 1213253"/>
              <a:gd name="connsiteY61" fmla="*/ 272090 h 967926"/>
              <a:gd name="connsiteX62" fmla="*/ 1110661 w 1213253"/>
              <a:gd name="connsiteY62" fmla="*/ 281011 h 967926"/>
              <a:gd name="connsiteX63" fmla="*/ 1030373 w 1213253"/>
              <a:gd name="connsiteY63" fmla="*/ 227485 h 967926"/>
              <a:gd name="connsiteX64" fmla="*/ 1003610 w 1213253"/>
              <a:gd name="connsiteY64" fmla="*/ 231946 h 967926"/>
              <a:gd name="connsiteX65" fmla="*/ 985768 w 1213253"/>
              <a:gd name="connsiteY65" fmla="*/ 285472 h 967926"/>
              <a:gd name="connsiteX66" fmla="*/ 967926 w 1213253"/>
              <a:gd name="connsiteY66" fmla="*/ 289932 h 967926"/>
              <a:gd name="connsiteX67" fmla="*/ 896558 w 1213253"/>
              <a:gd name="connsiteY67" fmla="*/ 281011 h 967926"/>
              <a:gd name="connsiteX68" fmla="*/ 878716 w 1213253"/>
              <a:gd name="connsiteY68" fmla="*/ 325616 h 967926"/>
              <a:gd name="connsiteX69" fmla="*/ 856414 w 1213253"/>
              <a:gd name="connsiteY69" fmla="*/ 325616 h 967926"/>
              <a:gd name="connsiteX70" fmla="*/ 802888 w 1213253"/>
              <a:gd name="connsiteY70" fmla="*/ 307774 h 967926"/>
              <a:gd name="connsiteX71" fmla="*/ 758283 w 1213253"/>
              <a:gd name="connsiteY71" fmla="*/ 321156 h 967926"/>
              <a:gd name="connsiteX72" fmla="*/ 677994 w 1213253"/>
              <a:gd name="connsiteY72" fmla="*/ 272090 h 967926"/>
              <a:gd name="connsiteX73" fmla="*/ 669073 w 1213253"/>
              <a:gd name="connsiteY73" fmla="*/ 205183 h 967926"/>
              <a:gd name="connsiteX74" fmla="*/ 664613 w 1213253"/>
              <a:gd name="connsiteY74" fmla="*/ 182880 h 967926"/>
              <a:gd name="connsiteX75" fmla="*/ 620008 w 1213253"/>
              <a:gd name="connsiteY75" fmla="*/ 173960 h 967926"/>
              <a:gd name="connsiteX76" fmla="*/ 597705 w 1213253"/>
              <a:gd name="connsiteY76" fmla="*/ 124894 h 967926"/>
              <a:gd name="connsiteX77" fmla="*/ 526337 w 1213253"/>
              <a:gd name="connsiteY77" fmla="*/ 120434 h 967926"/>
              <a:gd name="connsiteX78" fmla="*/ 504035 w 1213253"/>
              <a:gd name="connsiteY78" fmla="*/ 57987 h 967926"/>
              <a:gd name="connsiteX79" fmla="*/ 454970 w 1213253"/>
              <a:gd name="connsiteY79" fmla="*/ 8921 h 967926"/>
              <a:gd name="connsiteX80" fmla="*/ 419286 w 1213253"/>
              <a:gd name="connsiteY80" fmla="*/ 0 h 967926"/>
              <a:gd name="connsiteX81" fmla="*/ 401444 w 1213253"/>
              <a:gd name="connsiteY81" fmla="*/ 22303 h 967926"/>
              <a:gd name="connsiteX82" fmla="*/ 361299 w 1213253"/>
              <a:gd name="connsiteY82" fmla="*/ 4461 h 967926"/>
              <a:gd name="connsiteX83" fmla="*/ 343457 w 1213253"/>
              <a:gd name="connsiteY83" fmla="*/ 13382 h 967926"/>
              <a:gd name="connsiteX84" fmla="*/ 321155 w 1213253"/>
              <a:gd name="connsiteY84" fmla="*/ 31224 h 967926"/>
              <a:gd name="connsiteX85" fmla="*/ 281011 w 1213253"/>
              <a:gd name="connsiteY85" fmla="*/ 22303 h 967926"/>
              <a:gd name="connsiteX86" fmla="*/ 249787 w 1213253"/>
              <a:gd name="connsiteY86" fmla="*/ 40145 h 967926"/>
              <a:gd name="connsiteX87" fmla="*/ 165038 w 1213253"/>
              <a:gd name="connsiteY87" fmla="*/ 40145 h 967926"/>
              <a:gd name="connsiteX88" fmla="*/ 133815 w 1213253"/>
              <a:gd name="connsiteY88" fmla="*/ 35684 h 967926"/>
              <a:gd name="connsiteX89" fmla="*/ 133815 w 1213253"/>
              <a:gd name="connsiteY89" fmla="*/ 35684 h 967926"/>
              <a:gd name="connsiteX90" fmla="*/ 98131 w 1213253"/>
              <a:gd name="connsiteY90" fmla="*/ 75829 h 967926"/>
              <a:gd name="connsiteX91" fmla="*/ 98131 w 1213253"/>
              <a:gd name="connsiteY91" fmla="*/ 129355 h 967926"/>
              <a:gd name="connsiteX92" fmla="*/ 84749 w 1213253"/>
              <a:gd name="connsiteY92" fmla="*/ 129355 h 967926"/>
              <a:gd name="connsiteX93" fmla="*/ 0 w 1213253"/>
              <a:gd name="connsiteY93" fmla="*/ 93671 h 96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3253" h="967926">
                <a:moveTo>
                  <a:pt x="0" y="93671"/>
                </a:moveTo>
                <a:lnTo>
                  <a:pt x="8921" y="196262"/>
                </a:lnTo>
                <a:lnTo>
                  <a:pt x="75828" y="214104"/>
                </a:lnTo>
                <a:lnTo>
                  <a:pt x="111512" y="236406"/>
                </a:lnTo>
                <a:lnTo>
                  <a:pt x="151656" y="289932"/>
                </a:lnTo>
                <a:lnTo>
                  <a:pt x="182880" y="298853"/>
                </a:lnTo>
                <a:lnTo>
                  <a:pt x="209643" y="347919"/>
                </a:lnTo>
                <a:lnTo>
                  <a:pt x="209643" y="392523"/>
                </a:lnTo>
                <a:lnTo>
                  <a:pt x="129354" y="472812"/>
                </a:lnTo>
                <a:lnTo>
                  <a:pt x="115973" y="504036"/>
                </a:lnTo>
                <a:cubicBezTo>
                  <a:pt x="117460" y="576891"/>
                  <a:pt x="118946" y="649745"/>
                  <a:pt x="120433" y="722600"/>
                </a:cubicBezTo>
                <a:lnTo>
                  <a:pt x="156117" y="762744"/>
                </a:lnTo>
                <a:lnTo>
                  <a:pt x="200722" y="771665"/>
                </a:lnTo>
                <a:lnTo>
                  <a:pt x="218564" y="802888"/>
                </a:lnTo>
                <a:lnTo>
                  <a:pt x="245327" y="802888"/>
                </a:lnTo>
                <a:lnTo>
                  <a:pt x="285471" y="860875"/>
                </a:lnTo>
                <a:lnTo>
                  <a:pt x="356839" y="860875"/>
                </a:lnTo>
                <a:lnTo>
                  <a:pt x="356839" y="909940"/>
                </a:lnTo>
                <a:lnTo>
                  <a:pt x="432667" y="905480"/>
                </a:lnTo>
                <a:lnTo>
                  <a:pt x="450509" y="896559"/>
                </a:lnTo>
                <a:lnTo>
                  <a:pt x="454970" y="820730"/>
                </a:lnTo>
                <a:lnTo>
                  <a:pt x="481733" y="785046"/>
                </a:lnTo>
                <a:lnTo>
                  <a:pt x="499575" y="749362"/>
                </a:lnTo>
                <a:lnTo>
                  <a:pt x="544179" y="740441"/>
                </a:lnTo>
                <a:lnTo>
                  <a:pt x="597705" y="740441"/>
                </a:lnTo>
                <a:lnTo>
                  <a:pt x="624468" y="785046"/>
                </a:lnTo>
                <a:lnTo>
                  <a:pt x="651231" y="802888"/>
                </a:lnTo>
                <a:lnTo>
                  <a:pt x="709217" y="825191"/>
                </a:lnTo>
                <a:lnTo>
                  <a:pt x="771664" y="816270"/>
                </a:lnTo>
                <a:lnTo>
                  <a:pt x="785046" y="851954"/>
                </a:lnTo>
                <a:lnTo>
                  <a:pt x="807348" y="869796"/>
                </a:lnTo>
                <a:lnTo>
                  <a:pt x="865335" y="905480"/>
                </a:lnTo>
                <a:lnTo>
                  <a:pt x="932242" y="878717"/>
                </a:lnTo>
                <a:lnTo>
                  <a:pt x="945623" y="874256"/>
                </a:lnTo>
                <a:lnTo>
                  <a:pt x="936702" y="918861"/>
                </a:lnTo>
                <a:lnTo>
                  <a:pt x="945623" y="959005"/>
                </a:lnTo>
                <a:lnTo>
                  <a:pt x="999149" y="967926"/>
                </a:lnTo>
                <a:lnTo>
                  <a:pt x="1008070" y="936703"/>
                </a:lnTo>
                <a:lnTo>
                  <a:pt x="1016991" y="901019"/>
                </a:lnTo>
                <a:lnTo>
                  <a:pt x="1052675" y="892098"/>
                </a:lnTo>
                <a:lnTo>
                  <a:pt x="1074977" y="878717"/>
                </a:lnTo>
                <a:lnTo>
                  <a:pt x="1061596" y="843033"/>
                </a:lnTo>
                <a:lnTo>
                  <a:pt x="1034833" y="807349"/>
                </a:lnTo>
                <a:lnTo>
                  <a:pt x="1043754" y="762744"/>
                </a:lnTo>
                <a:lnTo>
                  <a:pt x="1008070" y="758283"/>
                </a:lnTo>
                <a:lnTo>
                  <a:pt x="972386" y="695837"/>
                </a:lnTo>
                <a:lnTo>
                  <a:pt x="985768" y="664613"/>
                </a:lnTo>
                <a:lnTo>
                  <a:pt x="994689" y="646771"/>
                </a:lnTo>
                <a:lnTo>
                  <a:pt x="990228" y="615548"/>
                </a:lnTo>
                <a:lnTo>
                  <a:pt x="1003610" y="606627"/>
                </a:lnTo>
                <a:lnTo>
                  <a:pt x="1034833" y="624469"/>
                </a:lnTo>
                <a:lnTo>
                  <a:pt x="1066056" y="588785"/>
                </a:lnTo>
                <a:lnTo>
                  <a:pt x="1074977" y="570943"/>
                </a:lnTo>
                <a:lnTo>
                  <a:pt x="1074977" y="553101"/>
                </a:lnTo>
                <a:lnTo>
                  <a:pt x="1092819" y="530799"/>
                </a:lnTo>
                <a:lnTo>
                  <a:pt x="1159727" y="517417"/>
                </a:lnTo>
                <a:lnTo>
                  <a:pt x="1168648" y="468352"/>
                </a:lnTo>
                <a:lnTo>
                  <a:pt x="1190950" y="437128"/>
                </a:lnTo>
                <a:lnTo>
                  <a:pt x="1195411" y="379142"/>
                </a:lnTo>
                <a:lnTo>
                  <a:pt x="1213253" y="325616"/>
                </a:lnTo>
                <a:lnTo>
                  <a:pt x="1204332" y="281011"/>
                </a:lnTo>
                <a:lnTo>
                  <a:pt x="1155266" y="272090"/>
                </a:lnTo>
                <a:lnTo>
                  <a:pt x="1110661" y="281011"/>
                </a:lnTo>
                <a:lnTo>
                  <a:pt x="1030373" y="227485"/>
                </a:lnTo>
                <a:lnTo>
                  <a:pt x="1003610" y="231946"/>
                </a:lnTo>
                <a:lnTo>
                  <a:pt x="985768" y="285472"/>
                </a:lnTo>
                <a:lnTo>
                  <a:pt x="967926" y="289932"/>
                </a:lnTo>
                <a:lnTo>
                  <a:pt x="896558" y="281011"/>
                </a:lnTo>
                <a:lnTo>
                  <a:pt x="878716" y="325616"/>
                </a:lnTo>
                <a:lnTo>
                  <a:pt x="856414" y="325616"/>
                </a:lnTo>
                <a:lnTo>
                  <a:pt x="802888" y="307774"/>
                </a:lnTo>
                <a:lnTo>
                  <a:pt x="758283" y="321156"/>
                </a:lnTo>
                <a:lnTo>
                  <a:pt x="677994" y="272090"/>
                </a:lnTo>
                <a:lnTo>
                  <a:pt x="669073" y="205183"/>
                </a:lnTo>
                <a:lnTo>
                  <a:pt x="664613" y="182880"/>
                </a:lnTo>
                <a:lnTo>
                  <a:pt x="620008" y="173960"/>
                </a:lnTo>
                <a:lnTo>
                  <a:pt x="597705" y="124894"/>
                </a:lnTo>
                <a:lnTo>
                  <a:pt x="526337" y="120434"/>
                </a:lnTo>
                <a:lnTo>
                  <a:pt x="504035" y="57987"/>
                </a:lnTo>
                <a:lnTo>
                  <a:pt x="454970" y="8921"/>
                </a:lnTo>
                <a:lnTo>
                  <a:pt x="419286" y="0"/>
                </a:lnTo>
                <a:lnTo>
                  <a:pt x="401444" y="22303"/>
                </a:lnTo>
                <a:lnTo>
                  <a:pt x="361299" y="4461"/>
                </a:lnTo>
                <a:lnTo>
                  <a:pt x="343457" y="13382"/>
                </a:lnTo>
                <a:lnTo>
                  <a:pt x="321155" y="31224"/>
                </a:lnTo>
                <a:lnTo>
                  <a:pt x="281011" y="22303"/>
                </a:lnTo>
                <a:lnTo>
                  <a:pt x="249787" y="40145"/>
                </a:lnTo>
                <a:lnTo>
                  <a:pt x="165038" y="40145"/>
                </a:lnTo>
                <a:lnTo>
                  <a:pt x="133815" y="35684"/>
                </a:lnTo>
                <a:lnTo>
                  <a:pt x="133815" y="35684"/>
                </a:lnTo>
                <a:lnTo>
                  <a:pt x="98131" y="75829"/>
                </a:lnTo>
                <a:lnTo>
                  <a:pt x="98131" y="129355"/>
                </a:lnTo>
                <a:lnTo>
                  <a:pt x="84749" y="129355"/>
                </a:lnTo>
                <a:lnTo>
                  <a:pt x="0" y="93671"/>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5" name="Freeform 4"/>
          <p:cNvSpPr/>
          <p:nvPr/>
        </p:nvSpPr>
        <p:spPr>
          <a:xfrm>
            <a:off x="2372245" y="1867693"/>
            <a:ext cx="482600" cy="539750"/>
          </a:xfrm>
          <a:custGeom>
            <a:avLst/>
            <a:gdLst>
              <a:gd name="connsiteX0" fmla="*/ 165038 w 481732"/>
              <a:gd name="connsiteY0" fmla="*/ 0 h 539719"/>
              <a:gd name="connsiteX1" fmla="*/ 75828 w 481732"/>
              <a:gd name="connsiteY1" fmla="*/ 8921 h 539719"/>
              <a:gd name="connsiteX2" fmla="*/ 31223 w 481732"/>
              <a:gd name="connsiteY2" fmla="*/ 80289 h 539719"/>
              <a:gd name="connsiteX3" fmla="*/ 22302 w 481732"/>
              <a:gd name="connsiteY3" fmla="*/ 160578 h 539719"/>
              <a:gd name="connsiteX4" fmla="*/ 0 w 481732"/>
              <a:gd name="connsiteY4" fmla="*/ 178419 h 539719"/>
              <a:gd name="connsiteX5" fmla="*/ 0 w 481732"/>
              <a:gd name="connsiteY5" fmla="*/ 223024 h 539719"/>
              <a:gd name="connsiteX6" fmla="*/ 35684 w 481732"/>
              <a:gd name="connsiteY6" fmla="*/ 258708 h 539719"/>
              <a:gd name="connsiteX7" fmla="*/ 62447 w 481732"/>
              <a:gd name="connsiteY7" fmla="*/ 338997 h 539719"/>
              <a:gd name="connsiteX8" fmla="*/ 107051 w 481732"/>
              <a:gd name="connsiteY8" fmla="*/ 356839 h 539719"/>
              <a:gd name="connsiteX9" fmla="*/ 133814 w 481732"/>
              <a:gd name="connsiteY9" fmla="*/ 414825 h 539719"/>
              <a:gd name="connsiteX10" fmla="*/ 214103 w 481732"/>
              <a:gd name="connsiteY10" fmla="*/ 437128 h 539719"/>
              <a:gd name="connsiteX11" fmla="*/ 223024 w 481732"/>
              <a:gd name="connsiteY11" fmla="*/ 486193 h 539719"/>
              <a:gd name="connsiteX12" fmla="*/ 249787 w 481732"/>
              <a:gd name="connsiteY12" fmla="*/ 486193 h 539719"/>
              <a:gd name="connsiteX13" fmla="*/ 281010 w 481732"/>
              <a:gd name="connsiteY13" fmla="*/ 539719 h 539719"/>
              <a:gd name="connsiteX14" fmla="*/ 330076 w 481732"/>
              <a:gd name="connsiteY14" fmla="*/ 472812 h 539719"/>
              <a:gd name="connsiteX15" fmla="*/ 321155 w 481732"/>
              <a:gd name="connsiteY15" fmla="*/ 414825 h 539719"/>
              <a:gd name="connsiteX16" fmla="*/ 388062 w 481732"/>
              <a:gd name="connsiteY16" fmla="*/ 379141 h 539719"/>
              <a:gd name="connsiteX17" fmla="*/ 437128 w 481732"/>
              <a:gd name="connsiteY17" fmla="*/ 392523 h 539719"/>
              <a:gd name="connsiteX18" fmla="*/ 437128 w 481732"/>
              <a:gd name="connsiteY18" fmla="*/ 392523 h 539719"/>
              <a:gd name="connsiteX19" fmla="*/ 481732 w 481732"/>
              <a:gd name="connsiteY19" fmla="*/ 383602 h 539719"/>
              <a:gd name="connsiteX20" fmla="*/ 468351 w 481732"/>
              <a:gd name="connsiteY20" fmla="*/ 347918 h 539719"/>
              <a:gd name="connsiteX21" fmla="*/ 468351 w 481732"/>
              <a:gd name="connsiteY21" fmla="*/ 298853 h 539719"/>
              <a:gd name="connsiteX22" fmla="*/ 481732 w 481732"/>
              <a:gd name="connsiteY22" fmla="*/ 263169 h 539719"/>
              <a:gd name="connsiteX23" fmla="*/ 459430 w 481732"/>
              <a:gd name="connsiteY23" fmla="*/ 231945 h 539719"/>
              <a:gd name="connsiteX24" fmla="*/ 437128 w 481732"/>
              <a:gd name="connsiteY24" fmla="*/ 173959 h 539719"/>
              <a:gd name="connsiteX25" fmla="*/ 361299 w 481732"/>
              <a:gd name="connsiteY25" fmla="*/ 120433 h 539719"/>
              <a:gd name="connsiteX26" fmla="*/ 338997 w 481732"/>
              <a:gd name="connsiteY26" fmla="*/ 75828 h 539719"/>
              <a:gd name="connsiteX27" fmla="*/ 281010 w 481732"/>
              <a:gd name="connsiteY27" fmla="*/ 89210 h 539719"/>
              <a:gd name="connsiteX28" fmla="*/ 209643 w 481732"/>
              <a:gd name="connsiteY28" fmla="*/ 62447 h 539719"/>
              <a:gd name="connsiteX29" fmla="*/ 165038 w 481732"/>
              <a:gd name="connsiteY29" fmla="*/ 0 h 53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1732" h="539719">
                <a:moveTo>
                  <a:pt x="165038" y="0"/>
                </a:moveTo>
                <a:lnTo>
                  <a:pt x="75828" y="8921"/>
                </a:lnTo>
                <a:lnTo>
                  <a:pt x="31223" y="80289"/>
                </a:lnTo>
                <a:lnTo>
                  <a:pt x="22302" y="160578"/>
                </a:lnTo>
                <a:lnTo>
                  <a:pt x="0" y="178419"/>
                </a:lnTo>
                <a:lnTo>
                  <a:pt x="0" y="223024"/>
                </a:lnTo>
                <a:lnTo>
                  <a:pt x="35684" y="258708"/>
                </a:lnTo>
                <a:lnTo>
                  <a:pt x="62447" y="338997"/>
                </a:lnTo>
                <a:lnTo>
                  <a:pt x="107051" y="356839"/>
                </a:lnTo>
                <a:lnTo>
                  <a:pt x="133814" y="414825"/>
                </a:lnTo>
                <a:lnTo>
                  <a:pt x="214103" y="437128"/>
                </a:lnTo>
                <a:lnTo>
                  <a:pt x="223024" y="486193"/>
                </a:lnTo>
                <a:lnTo>
                  <a:pt x="249787" y="486193"/>
                </a:lnTo>
                <a:lnTo>
                  <a:pt x="281010" y="539719"/>
                </a:lnTo>
                <a:lnTo>
                  <a:pt x="330076" y="472812"/>
                </a:lnTo>
                <a:lnTo>
                  <a:pt x="321155" y="414825"/>
                </a:lnTo>
                <a:lnTo>
                  <a:pt x="388062" y="379141"/>
                </a:lnTo>
                <a:lnTo>
                  <a:pt x="437128" y="392523"/>
                </a:lnTo>
                <a:lnTo>
                  <a:pt x="437128" y="392523"/>
                </a:lnTo>
                <a:lnTo>
                  <a:pt x="481732" y="383602"/>
                </a:lnTo>
                <a:lnTo>
                  <a:pt x="468351" y="347918"/>
                </a:lnTo>
                <a:lnTo>
                  <a:pt x="468351" y="298853"/>
                </a:lnTo>
                <a:lnTo>
                  <a:pt x="481732" y="263169"/>
                </a:lnTo>
                <a:lnTo>
                  <a:pt x="459430" y="231945"/>
                </a:lnTo>
                <a:lnTo>
                  <a:pt x="437128" y="173959"/>
                </a:lnTo>
                <a:lnTo>
                  <a:pt x="361299" y="120433"/>
                </a:lnTo>
                <a:lnTo>
                  <a:pt x="338997" y="75828"/>
                </a:lnTo>
                <a:lnTo>
                  <a:pt x="281010" y="89210"/>
                </a:lnTo>
                <a:lnTo>
                  <a:pt x="209643" y="62447"/>
                </a:lnTo>
                <a:lnTo>
                  <a:pt x="165038"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6" name="Freeform 5"/>
          <p:cNvSpPr/>
          <p:nvPr/>
        </p:nvSpPr>
        <p:spPr>
          <a:xfrm>
            <a:off x="2030933" y="2040730"/>
            <a:ext cx="522287" cy="465138"/>
          </a:xfrm>
          <a:custGeom>
            <a:avLst/>
            <a:gdLst>
              <a:gd name="connsiteX0" fmla="*/ 336884 w 521791"/>
              <a:gd name="connsiteY0" fmla="*/ 0 h 466065"/>
              <a:gd name="connsiteX1" fmla="*/ 271027 w 521791"/>
              <a:gd name="connsiteY1" fmla="*/ 2533 h 466065"/>
              <a:gd name="connsiteX2" fmla="*/ 238099 w 521791"/>
              <a:gd name="connsiteY2" fmla="*/ 48126 h 466065"/>
              <a:gd name="connsiteX3" fmla="*/ 200104 w 521791"/>
              <a:gd name="connsiteY3" fmla="*/ 60791 h 466065"/>
              <a:gd name="connsiteX4" fmla="*/ 131714 w 521791"/>
              <a:gd name="connsiteY4" fmla="*/ 98785 h 466065"/>
              <a:gd name="connsiteX5" fmla="*/ 131714 w 521791"/>
              <a:gd name="connsiteY5" fmla="*/ 134247 h 466065"/>
              <a:gd name="connsiteX6" fmla="*/ 151978 w 521791"/>
              <a:gd name="connsiteY6" fmla="*/ 174774 h 466065"/>
              <a:gd name="connsiteX7" fmla="*/ 159577 w 521791"/>
              <a:gd name="connsiteY7" fmla="*/ 207703 h 466065"/>
              <a:gd name="connsiteX8" fmla="*/ 169709 w 521791"/>
              <a:gd name="connsiteY8" fmla="*/ 222900 h 466065"/>
              <a:gd name="connsiteX9" fmla="*/ 141846 w 521791"/>
              <a:gd name="connsiteY9" fmla="*/ 235565 h 466065"/>
              <a:gd name="connsiteX10" fmla="*/ 53192 w 521791"/>
              <a:gd name="connsiteY10" fmla="*/ 263428 h 466065"/>
              <a:gd name="connsiteX11" fmla="*/ 22797 w 521791"/>
              <a:gd name="connsiteY11" fmla="*/ 321686 h 466065"/>
              <a:gd name="connsiteX12" fmla="*/ 0 w 521791"/>
              <a:gd name="connsiteY12" fmla="*/ 339417 h 466065"/>
              <a:gd name="connsiteX13" fmla="*/ 7599 w 521791"/>
              <a:gd name="connsiteY13" fmla="*/ 369812 h 466065"/>
              <a:gd name="connsiteX14" fmla="*/ 20264 w 521791"/>
              <a:gd name="connsiteY14" fmla="*/ 397675 h 466065"/>
              <a:gd name="connsiteX15" fmla="*/ 113983 w 521791"/>
              <a:gd name="connsiteY15" fmla="*/ 402741 h 466065"/>
              <a:gd name="connsiteX16" fmla="*/ 134247 w 521791"/>
              <a:gd name="connsiteY16" fmla="*/ 390076 h 466065"/>
              <a:gd name="connsiteX17" fmla="*/ 162110 w 521791"/>
              <a:gd name="connsiteY17" fmla="*/ 387543 h 466065"/>
              <a:gd name="connsiteX18" fmla="*/ 189972 w 521791"/>
              <a:gd name="connsiteY18" fmla="*/ 405274 h 466065"/>
              <a:gd name="connsiteX19" fmla="*/ 243165 w 521791"/>
              <a:gd name="connsiteY19" fmla="*/ 466065 h 466065"/>
              <a:gd name="connsiteX20" fmla="*/ 288758 w 521791"/>
              <a:gd name="connsiteY20" fmla="*/ 430604 h 466065"/>
              <a:gd name="connsiteX21" fmla="*/ 359681 w 521791"/>
              <a:gd name="connsiteY21" fmla="*/ 433136 h 466065"/>
              <a:gd name="connsiteX22" fmla="*/ 390077 w 521791"/>
              <a:gd name="connsiteY22" fmla="*/ 405274 h 466065"/>
              <a:gd name="connsiteX23" fmla="*/ 423005 w 521791"/>
              <a:gd name="connsiteY23" fmla="*/ 359681 h 466065"/>
              <a:gd name="connsiteX24" fmla="*/ 466065 w 521791"/>
              <a:gd name="connsiteY24" fmla="*/ 341950 h 466065"/>
              <a:gd name="connsiteX25" fmla="*/ 488862 w 521791"/>
              <a:gd name="connsiteY25" fmla="*/ 331818 h 466065"/>
              <a:gd name="connsiteX26" fmla="*/ 521791 w 521791"/>
              <a:gd name="connsiteY26" fmla="*/ 344483 h 466065"/>
              <a:gd name="connsiteX27" fmla="*/ 519258 w 521791"/>
              <a:gd name="connsiteY27" fmla="*/ 321686 h 466065"/>
              <a:gd name="connsiteX28" fmla="*/ 501527 w 521791"/>
              <a:gd name="connsiteY28" fmla="*/ 296356 h 466065"/>
              <a:gd name="connsiteX29" fmla="*/ 516725 w 521791"/>
              <a:gd name="connsiteY29" fmla="*/ 253296 h 466065"/>
              <a:gd name="connsiteX30" fmla="*/ 476197 w 521791"/>
              <a:gd name="connsiteY30" fmla="*/ 240631 h 466065"/>
              <a:gd name="connsiteX31" fmla="*/ 448335 w 521791"/>
              <a:gd name="connsiteY31" fmla="*/ 192505 h 466065"/>
              <a:gd name="connsiteX32" fmla="*/ 410340 w 521791"/>
              <a:gd name="connsiteY32" fmla="*/ 167175 h 466065"/>
              <a:gd name="connsiteX33" fmla="*/ 379945 w 521791"/>
              <a:gd name="connsiteY33" fmla="*/ 88653 h 466065"/>
              <a:gd name="connsiteX34" fmla="*/ 349549 w 521791"/>
              <a:gd name="connsiteY34" fmla="*/ 53192 h 466065"/>
              <a:gd name="connsiteX35" fmla="*/ 336884 w 521791"/>
              <a:gd name="connsiteY35" fmla="*/ 0 h 46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1791" h="466065">
                <a:moveTo>
                  <a:pt x="336884" y="0"/>
                </a:moveTo>
                <a:lnTo>
                  <a:pt x="271027" y="2533"/>
                </a:lnTo>
                <a:lnTo>
                  <a:pt x="238099" y="48126"/>
                </a:lnTo>
                <a:lnTo>
                  <a:pt x="200104" y="60791"/>
                </a:lnTo>
                <a:lnTo>
                  <a:pt x="131714" y="98785"/>
                </a:lnTo>
                <a:lnTo>
                  <a:pt x="131714" y="134247"/>
                </a:lnTo>
                <a:lnTo>
                  <a:pt x="151978" y="174774"/>
                </a:lnTo>
                <a:lnTo>
                  <a:pt x="159577" y="207703"/>
                </a:lnTo>
                <a:lnTo>
                  <a:pt x="169709" y="222900"/>
                </a:lnTo>
                <a:lnTo>
                  <a:pt x="141846" y="235565"/>
                </a:lnTo>
                <a:lnTo>
                  <a:pt x="53192" y="263428"/>
                </a:lnTo>
                <a:lnTo>
                  <a:pt x="22797" y="321686"/>
                </a:lnTo>
                <a:lnTo>
                  <a:pt x="0" y="339417"/>
                </a:lnTo>
                <a:lnTo>
                  <a:pt x="7599" y="369812"/>
                </a:lnTo>
                <a:lnTo>
                  <a:pt x="20264" y="397675"/>
                </a:lnTo>
                <a:lnTo>
                  <a:pt x="113983" y="402741"/>
                </a:lnTo>
                <a:lnTo>
                  <a:pt x="134247" y="390076"/>
                </a:lnTo>
                <a:lnTo>
                  <a:pt x="162110" y="387543"/>
                </a:lnTo>
                <a:lnTo>
                  <a:pt x="189972" y="405274"/>
                </a:lnTo>
                <a:lnTo>
                  <a:pt x="243165" y="466065"/>
                </a:lnTo>
                <a:lnTo>
                  <a:pt x="288758" y="430604"/>
                </a:lnTo>
                <a:lnTo>
                  <a:pt x="359681" y="433136"/>
                </a:lnTo>
                <a:lnTo>
                  <a:pt x="390077" y="405274"/>
                </a:lnTo>
                <a:lnTo>
                  <a:pt x="423005" y="359681"/>
                </a:lnTo>
                <a:lnTo>
                  <a:pt x="466065" y="341950"/>
                </a:lnTo>
                <a:lnTo>
                  <a:pt x="488862" y="331818"/>
                </a:lnTo>
                <a:lnTo>
                  <a:pt x="521791" y="344483"/>
                </a:lnTo>
                <a:lnTo>
                  <a:pt x="519258" y="321686"/>
                </a:lnTo>
                <a:lnTo>
                  <a:pt x="501527" y="296356"/>
                </a:lnTo>
                <a:lnTo>
                  <a:pt x="516725" y="253296"/>
                </a:lnTo>
                <a:lnTo>
                  <a:pt x="476197" y="240631"/>
                </a:lnTo>
                <a:lnTo>
                  <a:pt x="448335" y="192505"/>
                </a:lnTo>
                <a:lnTo>
                  <a:pt x="410340" y="167175"/>
                </a:lnTo>
                <a:lnTo>
                  <a:pt x="379945" y="88653"/>
                </a:lnTo>
                <a:lnTo>
                  <a:pt x="349549" y="53192"/>
                </a:lnTo>
                <a:lnTo>
                  <a:pt x="336884"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7" name="Freeform 6"/>
          <p:cNvSpPr/>
          <p:nvPr/>
        </p:nvSpPr>
        <p:spPr>
          <a:xfrm>
            <a:off x="2115070" y="2296318"/>
            <a:ext cx="542925" cy="561975"/>
          </a:xfrm>
          <a:custGeom>
            <a:avLst/>
            <a:gdLst>
              <a:gd name="connsiteX0" fmla="*/ 22797 w 542054"/>
              <a:gd name="connsiteY0" fmla="*/ 146912 h 562318"/>
              <a:gd name="connsiteX1" fmla="*/ 0 w 542054"/>
              <a:gd name="connsiteY1" fmla="*/ 205170 h 562318"/>
              <a:gd name="connsiteX2" fmla="*/ 55725 w 542054"/>
              <a:gd name="connsiteY2" fmla="*/ 245697 h 562318"/>
              <a:gd name="connsiteX3" fmla="*/ 96252 w 542054"/>
              <a:gd name="connsiteY3" fmla="*/ 321686 h 562318"/>
              <a:gd name="connsiteX4" fmla="*/ 157044 w 542054"/>
              <a:gd name="connsiteY4" fmla="*/ 347016 h 562318"/>
              <a:gd name="connsiteX5" fmla="*/ 151978 w 542054"/>
              <a:gd name="connsiteY5" fmla="*/ 400208 h 562318"/>
              <a:gd name="connsiteX6" fmla="*/ 164643 w 542054"/>
              <a:gd name="connsiteY6" fmla="*/ 415406 h 562318"/>
              <a:gd name="connsiteX7" fmla="*/ 164643 w 542054"/>
              <a:gd name="connsiteY7" fmla="*/ 438203 h 562318"/>
              <a:gd name="connsiteX8" fmla="*/ 164643 w 542054"/>
              <a:gd name="connsiteY8" fmla="*/ 501527 h 562318"/>
              <a:gd name="connsiteX9" fmla="*/ 197571 w 542054"/>
              <a:gd name="connsiteY9" fmla="*/ 552186 h 562318"/>
              <a:gd name="connsiteX10" fmla="*/ 248230 w 542054"/>
              <a:gd name="connsiteY10" fmla="*/ 557252 h 562318"/>
              <a:gd name="connsiteX11" fmla="*/ 298890 w 542054"/>
              <a:gd name="connsiteY11" fmla="*/ 526857 h 562318"/>
              <a:gd name="connsiteX12" fmla="*/ 311554 w 542054"/>
              <a:gd name="connsiteY12" fmla="*/ 526857 h 562318"/>
              <a:gd name="connsiteX13" fmla="*/ 324219 w 542054"/>
              <a:gd name="connsiteY13" fmla="*/ 557252 h 562318"/>
              <a:gd name="connsiteX14" fmla="*/ 387543 w 542054"/>
              <a:gd name="connsiteY14" fmla="*/ 562318 h 562318"/>
              <a:gd name="connsiteX15" fmla="*/ 440736 w 542054"/>
              <a:gd name="connsiteY15" fmla="*/ 544587 h 562318"/>
              <a:gd name="connsiteX16" fmla="*/ 481263 w 542054"/>
              <a:gd name="connsiteY16" fmla="*/ 491395 h 562318"/>
              <a:gd name="connsiteX17" fmla="*/ 488862 w 542054"/>
              <a:gd name="connsiteY17" fmla="*/ 448335 h 562318"/>
              <a:gd name="connsiteX18" fmla="*/ 466065 w 542054"/>
              <a:gd name="connsiteY18" fmla="*/ 433137 h 562318"/>
              <a:gd name="connsiteX19" fmla="*/ 453400 w 542054"/>
              <a:gd name="connsiteY19" fmla="*/ 453401 h 562318"/>
              <a:gd name="connsiteX20" fmla="*/ 438203 w 542054"/>
              <a:gd name="connsiteY20" fmla="*/ 458466 h 562318"/>
              <a:gd name="connsiteX21" fmla="*/ 402741 w 542054"/>
              <a:gd name="connsiteY21" fmla="*/ 440736 h 562318"/>
              <a:gd name="connsiteX22" fmla="*/ 382477 w 542054"/>
              <a:gd name="connsiteY22" fmla="*/ 428071 h 562318"/>
              <a:gd name="connsiteX23" fmla="*/ 395142 w 542054"/>
              <a:gd name="connsiteY23" fmla="*/ 407807 h 562318"/>
              <a:gd name="connsiteX24" fmla="*/ 387543 w 542054"/>
              <a:gd name="connsiteY24" fmla="*/ 397675 h 562318"/>
              <a:gd name="connsiteX25" fmla="*/ 407807 w 542054"/>
              <a:gd name="connsiteY25" fmla="*/ 359681 h 562318"/>
              <a:gd name="connsiteX26" fmla="*/ 445802 w 542054"/>
              <a:gd name="connsiteY26" fmla="*/ 362214 h 562318"/>
              <a:gd name="connsiteX27" fmla="*/ 468598 w 542054"/>
              <a:gd name="connsiteY27" fmla="*/ 354615 h 562318"/>
              <a:gd name="connsiteX28" fmla="*/ 493928 w 542054"/>
              <a:gd name="connsiteY28" fmla="*/ 316620 h 562318"/>
              <a:gd name="connsiteX29" fmla="*/ 491395 w 542054"/>
              <a:gd name="connsiteY29" fmla="*/ 293824 h 562318"/>
              <a:gd name="connsiteX30" fmla="*/ 460999 w 542054"/>
              <a:gd name="connsiteY30" fmla="*/ 263428 h 562318"/>
              <a:gd name="connsiteX31" fmla="*/ 481263 w 542054"/>
              <a:gd name="connsiteY31" fmla="*/ 220368 h 562318"/>
              <a:gd name="connsiteX32" fmla="*/ 483796 w 542054"/>
              <a:gd name="connsiteY32" fmla="*/ 205170 h 562318"/>
              <a:gd name="connsiteX33" fmla="*/ 476197 w 542054"/>
              <a:gd name="connsiteY33" fmla="*/ 169709 h 562318"/>
              <a:gd name="connsiteX34" fmla="*/ 491395 w 542054"/>
              <a:gd name="connsiteY34" fmla="*/ 144379 h 562318"/>
              <a:gd name="connsiteX35" fmla="*/ 542054 w 542054"/>
              <a:gd name="connsiteY35" fmla="*/ 113983 h 562318"/>
              <a:gd name="connsiteX36" fmla="*/ 506593 w 542054"/>
              <a:gd name="connsiteY36" fmla="*/ 58258 h 562318"/>
              <a:gd name="connsiteX37" fmla="*/ 471131 w 542054"/>
              <a:gd name="connsiteY37" fmla="*/ 60791 h 562318"/>
              <a:gd name="connsiteX38" fmla="*/ 466065 w 542054"/>
              <a:gd name="connsiteY38" fmla="*/ 20264 h 562318"/>
              <a:gd name="connsiteX39" fmla="*/ 466065 w 542054"/>
              <a:gd name="connsiteY39" fmla="*/ 12665 h 562318"/>
              <a:gd name="connsiteX40" fmla="*/ 433137 w 542054"/>
              <a:gd name="connsiteY40" fmla="*/ 0 h 562318"/>
              <a:gd name="connsiteX41" fmla="*/ 420472 w 542054"/>
              <a:gd name="connsiteY41" fmla="*/ 45593 h 562318"/>
              <a:gd name="connsiteX42" fmla="*/ 435670 w 542054"/>
              <a:gd name="connsiteY42" fmla="*/ 68390 h 562318"/>
              <a:gd name="connsiteX43" fmla="*/ 435670 w 542054"/>
              <a:gd name="connsiteY43" fmla="*/ 91187 h 562318"/>
              <a:gd name="connsiteX44" fmla="*/ 407807 w 542054"/>
              <a:gd name="connsiteY44" fmla="*/ 81055 h 562318"/>
              <a:gd name="connsiteX45" fmla="*/ 344483 w 542054"/>
              <a:gd name="connsiteY45" fmla="*/ 98786 h 562318"/>
              <a:gd name="connsiteX46" fmla="*/ 278626 w 542054"/>
              <a:gd name="connsiteY46" fmla="*/ 174775 h 562318"/>
              <a:gd name="connsiteX47" fmla="*/ 210236 w 542054"/>
              <a:gd name="connsiteY47" fmla="*/ 182373 h 562318"/>
              <a:gd name="connsiteX48" fmla="*/ 162110 w 542054"/>
              <a:gd name="connsiteY48" fmla="*/ 210236 h 562318"/>
              <a:gd name="connsiteX49" fmla="*/ 88654 w 542054"/>
              <a:gd name="connsiteY49" fmla="*/ 136780 h 562318"/>
              <a:gd name="connsiteX50" fmla="*/ 22797 w 542054"/>
              <a:gd name="connsiteY50" fmla="*/ 146912 h 56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2054" h="562318">
                <a:moveTo>
                  <a:pt x="22797" y="146912"/>
                </a:moveTo>
                <a:lnTo>
                  <a:pt x="0" y="205170"/>
                </a:lnTo>
                <a:lnTo>
                  <a:pt x="55725" y="245697"/>
                </a:lnTo>
                <a:lnTo>
                  <a:pt x="96252" y="321686"/>
                </a:lnTo>
                <a:lnTo>
                  <a:pt x="157044" y="347016"/>
                </a:lnTo>
                <a:lnTo>
                  <a:pt x="151978" y="400208"/>
                </a:lnTo>
                <a:lnTo>
                  <a:pt x="164643" y="415406"/>
                </a:lnTo>
                <a:lnTo>
                  <a:pt x="164643" y="438203"/>
                </a:lnTo>
                <a:lnTo>
                  <a:pt x="164643" y="501527"/>
                </a:lnTo>
                <a:lnTo>
                  <a:pt x="197571" y="552186"/>
                </a:lnTo>
                <a:lnTo>
                  <a:pt x="248230" y="557252"/>
                </a:lnTo>
                <a:lnTo>
                  <a:pt x="298890" y="526857"/>
                </a:lnTo>
                <a:lnTo>
                  <a:pt x="311554" y="526857"/>
                </a:lnTo>
                <a:lnTo>
                  <a:pt x="324219" y="557252"/>
                </a:lnTo>
                <a:lnTo>
                  <a:pt x="387543" y="562318"/>
                </a:lnTo>
                <a:lnTo>
                  <a:pt x="440736" y="544587"/>
                </a:lnTo>
                <a:lnTo>
                  <a:pt x="481263" y="491395"/>
                </a:lnTo>
                <a:lnTo>
                  <a:pt x="488862" y="448335"/>
                </a:lnTo>
                <a:lnTo>
                  <a:pt x="466065" y="433137"/>
                </a:lnTo>
                <a:lnTo>
                  <a:pt x="453400" y="453401"/>
                </a:lnTo>
                <a:lnTo>
                  <a:pt x="438203" y="458466"/>
                </a:lnTo>
                <a:lnTo>
                  <a:pt x="402741" y="440736"/>
                </a:lnTo>
                <a:lnTo>
                  <a:pt x="382477" y="428071"/>
                </a:lnTo>
                <a:lnTo>
                  <a:pt x="395142" y="407807"/>
                </a:lnTo>
                <a:lnTo>
                  <a:pt x="387543" y="397675"/>
                </a:lnTo>
                <a:lnTo>
                  <a:pt x="407807" y="359681"/>
                </a:lnTo>
                <a:lnTo>
                  <a:pt x="445802" y="362214"/>
                </a:lnTo>
                <a:lnTo>
                  <a:pt x="468598" y="354615"/>
                </a:lnTo>
                <a:lnTo>
                  <a:pt x="493928" y="316620"/>
                </a:lnTo>
                <a:lnTo>
                  <a:pt x="491395" y="293824"/>
                </a:lnTo>
                <a:lnTo>
                  <a:pt x="460999" y="263428"/>
                </a:lnTo>
                <a:lnTo>
                  <a:pt x="481263" y="220368"/>
                </a:lnTo>
                <a:lnTo>
                  <a:pt x="483796" y="205170"/>
                </a:lnTo>
                <a:lnTo>
                  <a:pt x="476197" y="169709"/>
                </a:lnTo>
                <a:lnTo>
                  <a:pt x="491395" y="144379"/>
                </a:lnTo>
                <a:lnTo>
                  <a:pt x="542054" y="113983"/>
                </a:lnTo>
                <a:lnTo>
                  <a:pt x="506593" y="58258"/>
                </a:lnTo>
                <a:lnTo>
                  <a:pt x="471131" y="60791"/>
                </a:lnTo>
                <a:lnTo>
                  <a:pt x="466065" y="20264"/>
                </a:lnTo>
                <a:lnTo>
                  <a:pt x="466065" y="12665"/>
                </a:lnTo>
                <a:lnTo>
                  <a:pt x="433137" y="0"/>
                </a:lnTo>
                <a:lnTo>
                  <a:pt x="420472" y="45593"/>
                </a:lnTo>
                <a:lnTo>
                  <a:pt x="435670" y="68390"/>
                </a:lnTo>
                <a:lnTo>
                  <a:pt x="435670" y="91187"/>
                </a:lnTo>
                <a:lnTo>
                  <a:pt x="407807" y="81055"/>
                </a:lnTo>
                <a:lnTo>
                  <a:pt x="344483" y="98786"/>
                </a:lnTo>
                <a:lnTo>
                  <a:pt x="278626" y="174775"/>
                </a:lnTo>
                <a:lnTo>
                  <a:pt x="210236" y="182373"/>
                </a:lnTo>
                <a:lnTo>
                  <a:pt x="162110" y="210236"/>
                </a:lnTo>
                <a:lnTo>
                  <a:pt x="88654" y="136780"/>
                </a:lnTo>
                <a:lnTo>
                  <a:pt x="22797" y="146912"/>
                </a:lnTo>
                <a:close/>
              </a:path>
            </a:pathLst>
          </a:custGeom>
          <a:solidFill>
            <a:srgbClr val="0070C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endParaRPr lang="en-GB" sz="1600" b="1" dirty="0">
              <a:solidFill>
                <a:srgbClr val="FFFFFF"/>
              </a:solidFill>
            </a:endParaRPr>
          </a:p>
        </p:txBody>
      </p:sp>
      <p:sp>
        <p:nvSpPr>
          <p:cNvPr id="8" name="Freeform 7"/>
          <p:cNvSpPr/>
          <p:nvPr/>
        </p:nvSpPr>
        <p:spPr>
          <a:xfrm>
            <a:off x="2500833" y="2648743"/>
            <a:ext cx="82550" cy="104775"/>
          </a:xfrm>
          <a:custGeom>
            <a:avLst/>
            <a:gdLst>
              <a:gd name="connsiteX0" fmla="*/ 70923 w 83588"/>
              <a:gd name="connsiteY0" fmla="*/ 0 h 93719"/>
              <a:gd name="connsiteX1" fmla="*/ 7599 w 83588"/>
              <a:gd name="connsiteY1" fmla="*/ 32928 h 93719"/>
              <a:gd name="connsiteX2" fmla="*/ 10132 w 83588"/>
              <a:gd name="connsiteY2" fmla="*/ 45593 h 93719"/>
              <a:gd name="connsiteX3" fmla="*/ 0 w 83588"/>
              <a:gd name="connsiteY3" fmla="*/ 65857 h 93719"/>
              <a:gd name="connsiteX4" fmla="*/ 58259 w 83588"/>
              <a:gd name="connsiteY4" fmla="*/ 93719 h 93719"/>
              <a:gd name="connsiteX5" fmla="*/ 73456 w 83588"/>
              <a:gd name="connsiteY5" fmla="*/ 88654 h 93719"/>
              <a:gd name="connsiteX6" fmla="*/ 83588 w 83588"/>
              <a:gd name="connsiteY6" fmla="*/ 70923 h 93719"/>
              <a:gd name="connsiteX7" fmla="*/ 70923 w 83588"/>
              <a:gd name="connsiteY7" fmla="*/ 0 h 93719"/>
              <a:gd name="connsiteX0" fmla="*/ 70923 w 83588"/>
              <a:gd name="connsiteY0" fmla="*/ 0 h 93719"/>
              <a:gd name="connsiteX1" fmla="*/ 35521 w 83588"/>
              <a:gd name="connsiteY1" fmla="*/ 14386 h 93719"/>
              <a:gd name="connsiteX2" fmla="*/ 7599 w 83588"/>
              <a:gd name="connsiteY2" fmla="*/ 32928 h 93719"/>
              <a:gd name="connsiteX3" fmla="*/ 10132 w 83588"/>
              <a:gd name="connsiteY3" fmla="*/ 45593 h 93719"/>
              <a:gd name="connsiteX4" fmla="*/ 0 w 83588"/>
              <a:gd name="connsiteY4" fmla="*/ 65857 h 93719"/>
              <a:gd name="connsiteX5" fmla="*/ 58259 w 83588"/>
              <a:gd name="connsiteY5" fmla="*/ 93719 h 93719"/>
              <a:gd name="connsiteX6" fmla="*/ 73456 w 83588"/>
              <a:gd name="connsiteY6" fmla="*/ 88654 h 93719"/>
              <a:gd name="connsiteX7" fmla="*/ 83588 w 83588"/>
              <a:gd name="connsiteY7" fmla="*/ 70923 h 93719"/>
              <a:gd name="connsiteX8" fmla="*/ 70923 w 83588"/>
              <a:gd name="connsiteY8" fmla="*/ 0 h 93719"/>
              <a:gd name="connsiteX0" fmla="*/ 70923 w 83588"/>
              <a:gd name="connsiteY0" fmla="*/ 11808 h 105527"/>
              <a:gd name="connsiteX1" fmla="*/ 21234 w 83588"/>
              <a:gd name="connsiteY1" fmla="*/ 0 h 105527"/>
              <a:gd name="connsiteX2" fmla="*/ 7599 w 83588"/>
              <a:gd name="connsiteY2" fmla="*/ 44736 h 105527"/>
              <a:gd name="connsiteX3" fmla="*/ 10132 w 83588"/>
              <a:gd name="connsiteY3" fmla="*/ 57401 h 105527"/>
              <a:gd name="connsiteX4" fmla="*/ 0 w 83588"/>
              <a:gd name="connsiteY4" fmla="*/ 77665 h 105527"/>
              <a:gd name="connsiteX5" fmla="*/ 58259 w 83588"/>
              <a:gd name="connsiteY5" fmla="*/ 105527 h 105527"/>
              <a:gd name="connsiteX6" fmla="*/ 73456 w 83588"/>
              <a:gd name="connsiteY6" fmla="*/ 100462 h 105527"/>
              <a:gd name="connsiteX7" fmla="*/ 83588 w 83588"/>
              <a:gd name="connsiteY7" fmla="*/ 82731 h 105527"/>
              <a:gd name="connsiteX8" fmla="*/ 70923 w 83588"/>
              <a:gd name="connsiteY8" fmla="*/ 11808 h 105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88" h="105527">
                <a:moveTo>
                  <a:pt x="70923" y="11808"/>
                </a:moveTo>
                <a:lnTo>
                  <a:pt x="21234" y="0"/>
                </a:lnTo>
                <a:lnTo>
                  <a:pt x="7599" y="44736"/>
                </a:lnTo>
                <a:lnTo>
                  <a:pt x="10132" y="57401"/>
                </a:lnTo>
                <a:lnTo>
                  <a:pt x="0" y="77665"/>
                </a:lnTo>
                <a:lnTo>
                  <a:pt x="58259" y="105527"/>
                </a:lnTo>
                <a:lnTo>
                  <a:pt x="73456" y="100462"/>
                </a:lnTo>
                <a:lnTo>
                  <a:pt x="83588" y="82731"/>
                </a:lnTo>
                <a:lnTo>
                  <a:pt x="70923" y="11808"/>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9" name="Freeform 8"/>
          <p:cNvSpPr/>
          <p:nvPr/>
        </p:nvSpPr>
        <p:spPr>
          <a:xfrm>
            <a:off x="2659583" y="2234405"/>
            <a:ext cx="509587" cy="514350"/>
          </a:xfrm>
          <a:custGeom>
            <a:avLst/>
            <a:gdLst>
              <a:gd name="connsiteX0" fmla="*/ 0 w 509588"/>
              <a:gd name="connsiteY0" fmla="*/ 180975 h 514350"/>
              <a:gd name="connsiteX1" fmla="*/ 54769 w 509588"/>
              <a:gd name="connsiteY1" fmla="*/ 264319 h 514350"/>
              <a:gd name="connsiteX2" fmla="*/ 80963 w 509588"/>
              <a:gd name="connsiteY2" fmla="*/ 271463 h 514350"/>
              <a:gd name="connsiteX3" fmla="*/ 88107 w 509588"/>
              <a:gd name="connsiteY3" fmla="*/ 326231 h 514350"/>
              <a:gd name="connsiteX4" fmla="*/ 66675 w 509588"/>
              <a:gd name="connsiteY4" fmla="*/ 426244 h 514350"/>
              <a:gd name="connsiteX5" fmla="*/ 111919 w 509588"/>
              <a:gd name="connsiteY5" fmla="*/ 433388 h 514350"/>
              <a:gd name="connsiteX6" fmla="*/ 178594 w 509588"/>
              <a:gd name="connsiteY6" fmla="*/ 414338 h 514350"/>
              <a:gd name="connsiteX7" fmla="*/ 221457 w 509588"/>
              <a:gd name="connsiteY7" fmla="*/ 433388 h 514350"/>
              <a:gd name="connsiteX8" fmla="*/ 330994 w 509588"/>
              <a:gd name="connsiteY8" fmla="*/ 509588 h 514350"/>
              <a:gd name="connsiteX9" fmla="*/ 395288 w 509588"/>
              <a:gd name="connsiteY9" fmla="*/ 514350 h 514350"/>
              <a:gd name="connsiteX10" fmla="*/ 414338 w 509588"/>
              <a:gd name="connsiteY10" fmla="*/ 495300 h 514350"/>
              <a:gd name="connsiteX11" fmla="*/ 385763 w 509588"/>
              <a:gd name="connsiteY11" fmla="*/ 473869 h 514350"/>
              <a:gd name="connsiteX12" fmla="*/ 385763 w 509588"/>
              <a:gd name="connsiteY12" fmla="*/ 440531 h 514350"/>
              <a:gd name="connsiteX13" fmla="*/ 423863 w 509588"/>
              <a:gd name="connsiteY13" fmla="*/ 419100 h 514350"/>
              <a:gd name="connsiteX14" fmla="*/ 431007 w 509588"/>
              <a:gd name="connsiteY14" fmla="*/ 376238 h 514350"/>
              <a:gd name="connsiteX15" fmla="*/ 435769 w 509588"/>
              <a:gd name="connsiteY15" fmla="*/ 335756 h 514350"/>
              <a:gd name="connsiteX16" fmla="*/ 497682 w 509588"/>
              <a:gd name="connsiteY16" fmla="*/ 278606 h 514350"/>
              <a:gd name="connsiteX17" fmla="*/ 509588 w 509588"/>
              <a:gd name="connsiteY17" fmla="*/ 200025 h 514350"/>
              <a:gd name="connsiteX18" fmla="*/ 390525 w 509588"/>
              <a:gd name="connsiteY18" fmla="*/ 95250 h 514350"/>
              <a:gd name="connsiteX19" fmla="*/ 323850 w 509588"/>
              <a:gd name="connsiteY19" fmla="*/ 100013 h 514350"/>
              <a:gd name="connsiteX20" fmla="*/ 295275 w 509588"/>
              <a:gd name="connsiteY20" fmla="*/ 76200 h 514350"/>
              <a:gd name="connsiteX21" fmla="*/ 283369 w 509588"/>
              <a:gd name="connsiteY21" fmla="*/ 42863 h 514350"/>
              <a:gd name="connsiteX22" fmla="*/ 266700 w 509588"/>
              <a:gd name="connsiteY22" fmla="*/ 16669 h 514350"/>
              <a:gd name="connsiteX23" fmla="*/ 192882 w 509588"/>
              <a:gd name="connsiteY23" fmla="*/ 0 h 514350"/>
              <a:gd name="connsiteX24" fmla="*/ 195263 w 509588"/>
              <a:gd name="connsiteY24" fmla="*/ 21431 h 514350"/>
              <a:gd name="connsiteX25" fmla="*/ 159544 w 509588"/>
              <a:gd name="connsiteY25" fmla="*/ 33338 h 514350"/>
              <a:gd name="connsiteX26" fmla="*/ 100013 w 509588"/>
              <a:gd name="connsiteY26" fmla="*/ 16669 h 514350"/>
              <a:gd name="connsiteX27" fmla="*/ 38100 w 509588"/>
              <a:gd name="connsiteY27" fmla="*/ 52388 h 514350"/>
              <a:gd name="connsiteX28" fmla="*/ 42863 w 509588"/>
              <a:gd name="connsiteY28" fmla="*/ 109538 h 514350"/>
              <a:gd name="connsiteX29" fmla="*/ 0 w 509588"/>
              <a:gd name="connsiteY29" fmla="*/ 180975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09588" h="514350">
                <a:moveTo>
                  <a:pt x="0" y="180975"/>
                </a:moveTo>
                <a:lnTo>
                  <a:pt x="54769" y="264319"/>
                </a:lnTo>
                <a:lnTo>
                  <a:pt x="80963" y="271463"/>
                </a:lnTo>
                <a:lnTo>
                  <a:pt x="88107" y="326231"/>
                </a:lnTo>
                <a:lnTo>
                  <a:pt x="66675" y="426244"/>
                </a:lnTo>
                <a:lnTo>
                  <a:pt x="111919" y="433388"/>
                </a:lnTo>
                <a:lnTo>
                  <a:pt x="178594" y="414338"/>
                </a:lnTo>
                <a:lnTo>
                  <a:pt x="221457" y="433388"/>
                </a:lnTo>
                <a:lnTo>
                  <a:pt x="330994" y="509588"/>
                </a:lnTo>
                <a:lnTo>
                  <a:pt x="395288" y="514350"/>
                </a:lnTo>
                <a:lnTo>
                  <a:pt x="414338" y="495300"/>
                </a:lnTo>
                <a:lnTo>
                  <a:pt x="385763" y="473869"/>
                </a:lnTo>
                <a:lnTo>
                  <a:pt x="385763" y="440531"/>
                </a:lnTo>
                <a:lnTo>
                  <a:pt x="423863" y="419100"/>
                </a:lnTo>
                <a:lnTo>
                  <a:pt x="431007" y="376238"/>
                </a:lnTo>
                <a:lnTo>
                  <a:pt x="435769" y="335756"/>
                </a:lnTo>
                <a:lnTo>
                  <a:pt x="497682" y="278606"/>
                </a:lnTo>
                <a:lnTo>
                  <a:pt x="509588" y="200025"/>
                </a:lnTo>
                <a:lnTo>
                  <a:pt x="390525" y="95250"/>
                </a:lnTo>
                <a:lnTo>
                  <a:pt x="323850" y="100013"/>
                </a:lnTo>
                <a:lnTo>
                  <a:pt x="295275" y="76200"/>
                </a:lnTo>
                <a:lnTo>
                  <a:pt x="283369" y="42863"/>
                </a:lnTo>
                <a:lnTo>
                  <a:pt x="266700" y="16669"/>
                </a:lnTo>
                <a:lnTo>
                  <a:pt x="192882" y="0"/>
                </a:lnTo>
                <a:lnTo>
                  <a:pt x="195263" y="21431"/>
                </a:lnTo>
                <a:lnTo>
                  <a:pt x="159544" y="33338"/>
                </a:lnTo>
                <a:lnTo>
                  <a:pt x="100013" y="16669"/>
                </a:lnTo>
                <a:lnTo>
                  <a:pt x="38100" y="52388"/>
                </a:lnTo>
                <a:lnTo>
                  <a:pt x="42863" y="109538"/>
                </a:lnTo>
                <a:lnTo>
                  <a:pt x="0" y="180975"/>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10" name="Freeform 9"/>
          <p:cNvSpPr/>
          <p:nvPr/>
        </p:nvSpPr>
        <p:spPr>
          <a:xfrm>
            <a:off x="2511945" y="2418555"/>
            <a:ext cx="1225550" cy="1201738"/>
          </a:xfrm>
          <a:custGeom>
            <a:avLst/>
            <a:gdLst>
              <a:gd name="connsiteX0" fmla="*/ 0 w 1226344"/>
              <a:gd name="connsiteY0" fmla="*/ 452438 h 1152525"/>
              <a:gd name="connsiteX1" fmla="*/ 28575 w 1226344"/>
              <a:gd name="connsiteY1" fmla="*/ 526257 h 1152525"/>
              <a:gd name="connsiteX2" fmla="*/ 73819 w 1226344"/>
              <a:gd name="connsiteY2" fmla="*/ 564357 h 1152525"/>
              <a:gd name="connsiteX3" fmla="*/ 109537 w 1226344"/>
              <a:gd name="connsiteY3" fmla="*/ 657225 h 1152525"/>
              <a:gd name="connsiteX4" fmla="*/ 128587 w 1226344"/>
              <a:gd name="connsiteY4" fmla="*/ 685800 h 1152525"/>
              <a:gd name="connsiteX5" fmla="*/ 142875 w 1226344"/>
              <a:gd name="connsiteY5" fmla="*/ 666750 h 1152525"/>
              <a:gd name="connsiteX6" fmla="*/ 142875 w 1226344"/>
              <a:gd name="connsiteY6" fmla="*/ 633413 h 1152525"/>
              <a:gd name="connsiteX7" fmla="*/ 180975 w 1226344"/>
              <a:gd name="connsiteY7" fmla="*/ 666750 h 1152525"/>
              <a:gd name="connsiteX8" fmla="*/ 240506 w 1226344"/>
              <a:gd name="connsiteY8" fmla="*/ 673894 h 1152525"/>
              <a:gd name="connsiteX9" fmla="*/ 271462 w 1226344"/>
              <a:gd name="connsiteY9" fmla="*/ 702469 h 1152525"/>
              <a:gd name="connsiteX10" fmla="*/ 326231 w 1226344"/>
              <a:gd name="connsiteY10" fmla="*/ 721519 h 1152525"/>
              <a:gd name="connsiteX11" fmla="*/ 338137 w 1226344"/>
              <a:gd name="connsiteY11" fmla="*/ 762000 h 1152525"/>
              <a:gd name="connsiteX12" fmla="*/ 321469 w 1226344"/>
              <a:gd name="connsiteY12" fmla="*/ 781050 h 1152525"/>
              <a:gd name="connsiteX13" fmla="*/ 311944 w 1226344"/>
              <a:gd name="connsiteY13" fmla="*/ 807244 h 1152525"/>
              <a:gd name="connsiteX14" fmla="*/ 266700 w 1226344"/>
              <a:gd name="connsiteY14" fmla="*/ 826294 h 1152525"/>
              <a:gd name="connsiteX15" fmla="*/ 219075 w 1226344"/>
              <a:gd name="connsiteY15" fmla="*/ 900113 h 1152525"/>
              <a:gd name="connsiteX16" fmla="*/ 204787 w 1226344"/>
              <a:gd name="connsiteY16" fmla="*/ 909638 h 1152525"/>
              <a:gd name="connsiteX17" fmla="*/ 192881 w 1226344"/>
              <a:gd name="connsiteY17" fmla="*/ 973932 h 1152525"/>
              <a:gd name="connsiteX18" fmla="*/ 152400 w 1226344"/>
              <a:gd name="connsiteY18" fmla="*/ 1042988 h 1152525"/>
              <a:gd name="connsiteX19" fmla="*/ 157162 w 1226344"/>
              <a:gd name="connsiteY19" fmla="*/ 1071563 h 1152525"/>
              <a:gd name="connsiteX20" fmla="*/ 204787 w 1226344"/>
              <a:gd name="connsiteY20" fmla="*/ 1083469 h 1152525"/>
              <a:gd name="connsiteX21" fmla="*/ 233362 w 1226344"/>
              <a:gd name="connsiteY21" fmla="*/ 1133475 h 1152525"/>
              <a:gd name="connsiteX22" fmla="*/ 247650 w 1226344"/>
              <a:gd name="connsiteY22" fmla="*/ 1133475 h 1152525"/>
              <a:gd name="connsiteX23" fmla="*/ 266700 w 1226344"/>
              <a:gd name="connsiteY23" fmla="*/ 1102519 h 1152525"/>
              <a:gd name="connsiteX24" fmla="*/ 257175 w 1226344"/>
              <a:gd name="connsiteY24" fmla="*/ 1081088 h 1152525"/>
              <a:gd name="connsiteX25" fmla="*/ 230981 w 1226344"/>
              <a:gd name="connsiteY25" fmla="*/ 1076325 h 1152525"/>
              <a:gd name="connsiteX26" fmla="*/ 230981 w 1226344"/>
              <a:gd name="connsiteY26" fmla="*/ 1052513 h 1152525"/>
              <a:gd name="connsiteX27" fmla="*/ 228600 w 1226344"/>
              <a:gd name="connsiteY27" fmla="*/ 1009650 h 1152525"/>
              <a:gd name="connsiteX28" fmla="*/ 216694 w 1226344"/>
              <a:gd name="connsiteY28" fmla="*/ 976313 h 1152525"/>
              <a:gd name="connsiteX29" fmla="*/ 223837 w 1226344"/>
              <a:gd name="connsiteY29" fmla="*/ 940594 h 1152525"/>
              <a:gd name="connsiteX30" fmla="*/ 266700 w 1226344"/>
              <a:gd name="connsiteY30" fmla="*/ 900113 h 1152525"/>
              <a:gd name="connsiteX31" fmla="*/ 278606 w 1226344"/>
              <a:gd name="connsiteY31" fmla="*/ 897732 h 1152525"/>
              <a:gd name="connsiteX32" fmla="*/ 290512 w 1226344"/>
              <a:gd name="connsiteY32" fmla="*/ 938213 h 1152525"/>
              <a:gd name="connsiteX33" fmla="*/ 302419 w 1226344"/>
              <a:gd name="connsiteY33" fmla="*/ 938213 h 1152525"/>
              <a:gd name="connsiteX34" fmla="*/ 321469 w 1226344"/>
              <a:gd name="connsiteY34" fmla="*/ 962025 h 1152525"/>
              <a:gd name="connsiteX35" fmla="*/ 338137 w 1226344"/>
              <a:gd name="connsiteY35" fmla="*/ 957263 h 1152525"/>
              <a:gd name="connsiteX36" fmla="*/ 359569 w 1226344"/>
              <a:gd name="connsiteY36" fmla="*/ 942975 h 1152525"/>
              <a:gd name="connsiteX37" fmla="*/ 483394 w 1226344"/>
              <a:gd name="connsiteY37" fmla="*/ 954882 h 1152525"/>
              <a:gd name="connsiteX38" fmla="*/ 516731 w 1226344"/>
              <a:gd name="connsiteY38" fmla="*/ 947738 h 1152525"/>
              <a:gd name="connsiteX39" fmla="*/ 545306 w 1226344"/>
              <a:gd name="connsiteY39" fmla="*/ 964407 h 1152525"/>
              <a:gd name="connsiteX40" fmla="*/ 561975 w 1226344"/>
              <a:gd name="connsiteY40" fmla="*/ 978694 h 1152525"/>
              <a:gd name="connsiteX41" fmla="*/ 604837 w 1226344"/>
              <a:gd name="connsiteY41" fmla="*/ 981075 h 1152525"/>
              <a:gd name="connsiteX42" fmla="*/ 640556 w 1226344"/>
              <a:gd name="connsiteY42" fmla="*/ 1021557 h 1152525"/>
              <a:gd name="connsiteX43" fmla="*/ 659606 w 1226344"/>
              <a:gd name="connsiteY43" fmla="*/ 1019175 h 1152525"/>
              <a:gd name="connsiteX44" fmla="*/ 702469 w 1226344"/>
              <a:gd name="connsiteY44" fmla="*/ 976313 h 1152525"/>
              <a:gd name="connsiteX45" fmla="*/ 735806 w 1226344"/>
              <a:gd name="connsiteY45" fmla="*/ 1000125 h 1152525"/>
              <a:gd name="connsiteX46" fmla="*/ 752475 w 1226344"/>
              <a:gd name="connsiteY46" fmla="*/ 1023938 h 1152525"/>
              <a:gd name="connsiteX47" fmla="*/ 785812 w 1226344"/>
              <a:gd name="connsiteY47" fmla="*/ 1021557 h 1152525"/>
              <a:gd name="connsiteX48" fmla="*/ 819150 w 1226344"/>
              <a:gd name="connsiteY48" fmla="*/ 1042988 h 1152525"/>
              <a:gd name="connsiteX49" fmla="*/ 823912 w 1226344"/>
              <a:gd name="connsiteY49" fmla="*/ 1064419 h 1152525"/>
              <a:gd name="connsiteX50" fmla="*/ 842962 w 1226344"/>
              <a:gd name="connsiteY50" fmla="*/ 1066800 h 1152525"/>
              <a:gd name="connsiteX51" fmla="*/ 904875 w 1226344"/>
              <a:gd name="connsiteY51" fmla="*/ 1073944 h 1152525"/>
              <a:gd name="connsiteX52" fmla="*/ 933450 w 1226344"/>
              <a:gd name="connsiteY52" fmla="*/ 1112044 h 1152525"/>
              <a:gd name="connsiteX53" fmla="*/ 938212 w 1226344"/>
              <a:gd name="connsiteY53" fmla="*/ 1140619 h 1152525"/>
              <a:gd name="connsiteX54" fmla="*/ 940594 w 1226344"/>
              <a:gd name="connsiteY54" fmla="*/ 1152525 h 1152525"/>
              <a:gd name="connsiteX55" fmla="*/ 1042987 w 1226344"/>
              <a:gd name="connsiteY55" fmla="*/ 1150144 h 1152525"/>
              <a:gd name="connsiteX56" fmla="*/ 1071562 w 1226344"/>
              <a:gd name="connsiteY56" fmla="*/ 1069182 h 1152525"/>
              <a:gd name="connsiteX57" fmla="*/ 1062037 w 1226344"/>
              <a:gd name="connsiteY57" fmla="*/ 1045369 h 1152525"/>
              <a:gd name="connsiteX58" fmla="*/ 1059656 w 1226344"/>
              <a:gd name="connsiteY58" fmla="*/ 1012032 h 1152525"/>
              <a:gd name="connsiteX59" fmla="*/ 1066800 w 1226344"/>
              <a:gd name="connsiteY59" fmla="*/ 992982 h 1152525"/>
              <a:gd name="connsiteX60" fmla="*/ 1083469 w 1226344"/>
              <a:gd name="connsiteY60" fmla="*/ 973932 h 1152525"/>
              <a:gd name="connsiteX61" fmla="*/ 1107281 w 1226344"/>
              <a:gd name="connsiteY61" fmla="*/ 964407 h 1152525"/>
              <a:gd name="connsiteX62" fmla="*/ 1133475 w 1226344"/>
              <a:gd name="connsiteY62" fmla="*/ 921544 h 1152525"/>
              <a:gd name="connsiteX63" fmla="*/ 1150144 w 1226344"/>
              <a:gd name="connsiteY63" fmla="*/ 921544 h 1152525"/>
              <a:gd name="connsiteX64" fmla="*/ 1197769 w 1226344"/>
              <a:gd name="connsiteY64" fmla="*/ 940594 h 1152525"/>
              <a:gd name="connsiteX65" fmla="*/ 1226344 w 1226344"/>
              <a:gd name="connsiteY65" fmla="*/ 904875 h 1152525"/>
              <a:gd name="connsiteX66" fmla="*/ 1195387 w 1226344"/>
              <a:gd name="connsiteY66" fmla="*/ 852488 h 1152525"/>
              <a:gd name="connsiteX67" fmla="*/ 1159669 w 1226344"/>
              <a:gd name="connsiteY67" fmla="*/ 804863 h 1152525"/>
              <a:gd name="connsiteX68" fmla="*/ 1162050 w 1226344"/>
              <a:gd name="connsiteY68" fmla="*/ 762000 h 1152525"/>
              <a:gd name="connsiteX69" fmla="*/ 1216819 w 1226344"/>
              <a:gd name="connsiteY69" fmla="*/ 702469 h 1152525"/>
              <a:gd name="connsiteX70" fmla="*/ 1219200 w 1226344"/>
              <a:gd name="connsiteY70" fmla="*/ 676275 h 1152525"/>
              <a:gd name="connsiteX71" fmla="*/ 1181100 w 1226344"/>
              <a:gd name="connsiteY71" fmla="*/ 661988 h 1152525"/>
              <a:gd name="connsiteX72" fmla="*/ 1150144 w 1226344"/>
              <a:gd name="connsiteY72" fmla="*/ 635794 h 1152525"/>
              <a:gd name="connsiteX73" fmla="*/ 1133475 w 1226344"/>
              <a:gd name="connsiteY73" fmla="*/ 602457 h 1152525"/>
              <a:gd name="connsiteX74" fmla="*/ 1083469 w 1226344"/>
              <a:gd name="connsiteY74" fmla="*/ 604838 h 1152525"/>
              <a:gd name="connsiteX75" fmla="*/ 1033462 w 1226344"/>
              <a:gd name="connsiteY75" fmla="*/ 604838 h 1152525"/>
              <a:gd name="connsiteX76" fmla="*/ 1014412 w 1226344"/>
              <a:gd name="connsiteY76" fmla="*/ 583407 h 1152525"/>
              <a:gd name="connsiteX77" fmla="*/ 950119 w 1226344"/>
              <a:gd name="connsiteY77" fmla="*/ 578644 h 1152525"/>
              <a:gd name="connsiteX78" fmla="*/ 933450 w 1226344"/>
              <a:gd name="connsiteY78" fmla="*/ 561975 h 1152525"/>
              <a:gd name="connsiteX79" fmla="*/ 933450 w 1226344"/>
              <a:gd name="connsiteY79" fmla="*/ 547688 h 1152525"/>
              <a:gd name="connsiteX80" fmla="*/ 859631 w 1226344"/>
              <a:gd name="connsiteY80" fmla="*/ 511969 h 1152525"/>
              <a:gd name="connsiteX81" fmla="*/ 850106 w 1226344"/>
              <a:gd name="connsiteY81" fmla="*/ 492919 h 1152525"/>
              <a:gd name="connsiteX82" fmla="*/ 828675 w 1226344"/>
              <a:gd name="connsiteY82" fmla="*/ 476250 h 1152525"/>
              <a:gd name="connsiteX83" fmla="*/ 795337 w 1226344"/>
              <a:gd name="connsiteY83" fmla="*/ 478632 h 1152525"/>
              <a:gd name="connsiteX84" fmla="*/ 773906 w 1226344"/>
              <a:gd name="connsiteY84" fmla="*/ 471488 h 1152525"/>
              <a:gd name="connsiteX85" fmla="*/ 728662 w 1226344"/>
              <a:gd name="connsiteY85" fmla="*/ 428625 h 1152525"/>
              <a:gd name="connsiteX86" fmla="*/ 700087 w 1226344"/>
              <a:gd name="connsiteY86" fmla="*/ 421482 h 1152525"/>
              <a:gd name="connsiteX87" fmla="*/ 666750 w 1226344"/>
              <a:gd name="connsiteY87" fmla="*/ 383382 h 1152525"/>
              <a:gd name="connsiteX88" fmla="*/ 626269 w 1226344"/>
              <a:gd name="connsiteY88" fmla="*/ 369094 h 1152525"/>
              <a:gd name="connsiteX89" fmla="*/ 585787 w 1226344"/>
              <a:gd name="connsiteY89" fmla="*/ 335757 h 1152525"/>
              <a:gd name="connsiteX90" fmla="*/ 564356 w 1226344"/>
              <a:gd name="connsiteY90" fmla="*/ 311944 h 1152525"/>
              <a:gd name="connsiteX91" fmla="*/ 550069 w 1226344"/>
              <a:gd name="connsiteY91" fmla="*/ 330994 h 1152525"/>
              <a:gd name="connsiteX92" fmla="*/ 478631 w 1226344"/>
              <a:gd name="connsiteY92" fmla="*/ 328613 h 1152525"/>
              <a:gd name="connsiteX93" fmla="*/ 330994 w 1226344"/>
              <a:gd name="connsiteY93" fmla="*/ 230982 h 1152525"/>
              <a:gd name="connsiteX94" fmla="*/ 259556 w 1226344"/>
              <a:gd name="connsiteY94" fmla="*/ 254794 h 1152525"/>
              <a:gd name="connsiteX95" fmla="*/ 221456 w 1226344"/>
              <a:gd name="connsiteY95" fmla="*/ 245269 h 1152525"/>
              <a:gd name="connsiteX96" fmla="*/ 238125 w 1226344"/>
              <a:gd name="connsiteY96" fmla="*/ 150019 h 1152525"/>
              <a:gd name="connsiteX97" fmla="*/ 228600 w 1226344"/>
              <a:gd name="connsiteY97" fmla="*/ 95250 h 1152525"/>
              <a:gd name="connsiteX98" fmla="*/ 197644 w 1226344"/>
              <a:gd name="connsiteY98" fmla="*/ 78582 h 1152525"/>
              <a:gd name="connsiteX99" fmla="*/ 145256 w 1226344"/>
              <a:gd name="connsiteY99" fmla="*/ 0 h 1152525"/>
              <a:gd name="connsiteX100" fmla="*/ 88106 w 1226344"/>
              <a:gd name="connsiteY100" fmla="*/ 30957 h 1152525"/>
              <a:gd name="connsiteX101" fmla="*/ 83344 w 1226344"/>
              <a:gd name="connsiteY101" fmla="*/ 54769 h 1152525"/>
              <a:gd name="connsiteX102" fmla="*/ 90487 w 1226344"/>
              <a:gd name="connsiteY102" fmla="*/ 100013 h 1152525"/>
              <a:gd name="connsiteX103" fmla="*/ 71437 w 1226344"/>
              <a:gd name="connsiteY103" fmla="*/ 135732 h 1152525"/>
              <a:gd name="connsiteX104" fmla="*/ 66675 w 1226344"/>
              <a:gd name="connsiteY104" fmla="*/ 145257 h 1152525"/>
              <a:gd name="connsiteX105" fmla="*/ 97631 w 1226344"/>
              <a:gd name="connsiteY105" fmla="*/ 185738 h 1152525"/>
              <a:gd name="connsiteX106" fmla="*/ 83344 w 1226344"/>
              <a:gd name="connsiteY106" fmla="*/ 223838 h 1152525"/>
              <a:gd name="connsiteX107" fmla="*/ 59531 w 1226344"/>
              <a:gd name="connsiteY107" fmla="*/ 240507 h 1152525"/>
              <a:gd name="connsiteX108" fmla="*/ 69056 w 1226344"/>
              <a:gd name="connsiteY108" fmla="*/ 309563 h 1152525"/>
              <a:gd name="connsiteX109" fmla="*/ 92869 w 1226344"/>
              <a:gd name="connsiteY109" fmla="*/ 321469 h 1152525"/>
              <a:gd name="connsiteX110" fmla="*/ 85725 w 1226344"/>
              <a:gd name="connsiteY110" fmla="*/ 369094 h 1152525"/>
              <a:gd name="connsiteX111" fmla="*/ 42862 w 1226344"/>
              <a:gd name="connsiteY111" fmla="*/ 421482 h 1152525"/>
              <a:gd name="connsiteX112" fmla="*/ 0 w 1226344"/>
              <a:gd name="connsiteY112" fmla="*/ 452438 h 1152525"/>
              <a:gd name="connsiteX0" fmla="*/ 0 w 1226344"/>
              <a:gd name="connsiteY0" fmla="*/ 452438 h 1152525"/>
              <a:gd name="connsiteX1" fmla="*/ 28575 w 1226344"/>
              <a:gd name="connsiteY1" fmla="*/ 526257 h 1152525"/>
              <a:gd name="connsiteX2" fmla="*/ 73819 w 1226344"/>
              <a:gd name="connsiteY2" fmla="*/ 564357 h 1152525"/>
              <a:gd name="connsiteX3" fmla="*/ 109537 w 1226344"/>
              <a:gd name="connsiteY3" fmla="*/ 657225 h 1152525"/>
              <a:gd name="connsiteX4" fmla="*/ 128587 w 1226344"/>
              <a:gd name="connsiteY4" fmla="*/ 685800 h 1152525"/>
              <a:gd name="connsiteX5" fmla="*/ 142875 w 1226344"/>
              <a:gd name="connsiteY5" fmla="*/ 666750 h 1152525"/>
              <a:gd name="connsiteX6" fmla="*/ 142875 w 1226344"/>
              <a:gd name="connsiteY6" fmla="*/ 633413 h 1152525"/>
              <a:gd name="connsiteX7" fmla="*/ 180975 w 1226344"/>
              <a:gd name="connsiteY7" fmla="*/ 666750 h 1152525"/>
              <a:gd name="connsiteX8" fmla="*/ 240506 w 1226344"/>
              <a:gd name="connsiteY8" fmla="*/ 673894 h 1152525"/>
              <a:gd name="connsiteX9" fmla="*/ 271462 w 1226344"/>
              <a:gd name="connsiteY9" fmla="*/ 702469 h 1152525"/>
              <a:gd name="connsiteX10" fmla="*/ 326231 w 1226344"/>
              <a:gd name="connsiteY10" fmla="*/ 721519 h 1152525"/>
              <a:gd name="connsiteX11" fmla="*/ 338137 w 1226344"/>
              <a:gd name="connsiteY11" fmla="*/ 762000 h 1152525"/>
              <a:gd name="connsiteX12" fmla="*/ 321469 w 1226344"/>
              <a:gd name="connsiteY12" fmla="*/ 781050 h 1152525"/>
              <a:gd name="connsiteX13" fmla="*/ 311944 w 1226344"/>
              <a:gd name="connsiteY13" fmla="*/ 807244 h 1152525"/>
              <a:gd name="connsiteX14" fmla="*/ 266700 w 1226344"/>
              <a:gd name="connsiteY14" fmla="*/ 826294 h 1152525"/>
              <a:gd name="connsiteX15" fmla="*/ 219075 w 1226344"/>
              <a:gd name="connsiteY15" fmla="*/ 900113 h 1152525"/>
              <a:gd name="connsiteX16" fmla="*/ 204787 w 1226344"/>
              <a:gd name="connsiteY16" fmla="*/ 909638 h 1152525"/>
              <a:gd name="connsiteX17" fmla="*/ 192881 w 1226344"/>
              <a:gd name="connsiteY17" fmla="*/ 973932 h 1152525"/>
              <a:gd name="connsiteX18" fmla="*/ 152400 w 1226344"/>
              <a:gd name="connsiteY18" fmla="*/ 1042988 h 1152525"/>
              <a:gd name="connsiteX19" fmla="*/ 157162 w 1226344"/>
              <a:gd name="connsiteY19" fmla="*/ 1071563 h 1152525"/>
              <a:gd name="connsiteX20" fmla="*/ 204787 w 1226344"/>
              <a:gd name="connsiteY20" fmla="*/ 1083469 h 1152525"/>
              <a:gd name="connsiteX21" fmla="*/ 233362 w 1226344"/>
              <a:gd name="connsiteY21" fmla="*/ 1133475 h 1152525"/>
              <a:gd name="connsiteX22" fmla="*/ 247650 w 1226344"/>
              <a:gd name="connsiteY22" fmla="*/ 1133475 h 1152525"/>
              <a:gd name="connsiteX23" fmla="*/ 266700 w 1226344"/>
              <a:gd name="connsiteY23" fmla="*/ 1102519 h 1152525"/>
              <a:gd name="connsiteX24" fmla="*/ 257175 w 1226344"/>
              <a:gd name="connsiteY24" fmla="*/ 1081088 h 1152525"/>
              <a:gd name="connsiteX25" fmla="*/ 230981 w 1226344"/>
              <a:gd name="connsiteY25" fmla="*/ 1076325 h 1152525"/>
              <a:gd name="connsiteX26" fmla="*/ 230981 w 1226344"/>
              <a:gd name="connsiteY26" fmla="*/ 1052513 h 1152525"/>
              <a:gd name="connsiteX27" fmla="*/ 228600 w 1226344"/>
              <a:gd name="connsiteY27" fmla="*/ 1009650 h 1152525"/>
              <a:gd name="connsiteX28" fmla="*/ 216694 w 1226344"/>
              <a:gd name="connsiteY28" fmla="*/ 976313 h 1152525"/>
              <a:gd name="connsiteX29" fmla="*/ 223837 w 1226344"/>
              <a:gd name="connsiteY29" fmla="*/ 940594 h 1152525"/>
              <a:gd name="connsiteX30" fmla="*/ 266700 w 1226344"/>
              <a:gd name="connsiteY30" fmla="*/ 900113 h 1152525"/>
              <a:gd name="connsiteX31" fmla="*/ 278606 w 1226344"/>
              <a:gd name="connsiteY31" fmla="*/ 897732 h 1152525"/>
              <a:gd name="connsiteX32" fmla="*/ 290512 w 1226344"/>
              <a:gd name="connsiteY32" fmla="*/ 938213 h 1152525"/>
              <a:gd name="connsiteX33" fmla="*/ 302419 w 1226344"/>
              <a:gd name="connsiteY33" fmla="*/ 938213 h 1152525"/>
              <a:gd name="connsiteX34" fmla="*/ 321469 w 1226344"/>
              <a:gd name="connsiteY34" fmla="*/ 962025 h 1152525"/>
              <a:gd name="connsiteX35" fmla="*/ 338137 w 1226344"/>
              <a:gd name="connsiteY35" fmla="*/ 957263 h 1152525"/>
              <a:gd name="connsiteX36" fmla="*/ 359569 w 1226344"/>
              <a:gd name="connsiteY36" fmla="*/ 942975 h 1152525"/>
              <a:gd name="connsiteX37" fmla="*/ 483394 w 1226344"/>
              <a:gd name="connsiteY37" fmla="*/ 954882 h 1152525"/>
              <a:gd name="connsiteX38" fmla="*/ 516731 w 1226344"/>
              <a:gd name="connsiteY38" fmla="*/ 947738 h 1152525"/>
              <a:gd name="connsiteX39" fmla="*/ 545306 w 1226344"/>
              <a:gd name="connsiteY39" fmla="*/ 964407 h 1152525"/>
              <a:gd name="connsiteX40" fmla="*/ 561975 w 1226344"/>
              <a:gd name="connsiteY40" fmla="*/ 978694 h 1152525"/>
              <a:gd name="connsiteX41" fmla="*/ 604837 w 1226344"/>
              <a:gd name="connsiteY41" fmla="*/ 981075 h 1152525"/>
              <a:gd name="connsiteX42" fmla="*/ 640556 w 1226344"/>
              <a:gd name="connsiteY42" fmla="*/ 1021557 h 1152525"/>
              <a:gd name="connsiteX43" fmla="*/ 659606 w 1226344"/>
              <a:gd name="connsiteY43" fmla="*/ 1019175 h 1152525"/>
              <a:gd name="connsiteX44" fmla="*/ 702469 w 1226344"/>
              <a:gd name="connsiteY44" fmla="*/ 976313 h 1152525"/>
              <a:gd name="connsiteX45" fmla="*/ 735806 w 1226344"/>
              <a:gd name="connsiteY45" fmla="*/ 1000125 h 1152525"/>
              <a:gd name="connsiteX46" fmla="*/ 752475 w 1226344"/>
              <a:gd name="connsiteY46" fmla="*/ 1023938 h 1152525"/>
              <a:gd name="connsiteX47" fmla="*/ 785812 w 1226344"/>
              <a:gd name="connsiteY47" fmla="*/ 1021557 h 1152525"/>
              <a:gd name="connsiteX48" fmla="*/ 819150 w 1226344"/>
              <a:gd name="connsiteY48" fmla="*/ 1042988 h 1152525"/>
              <a:gd name="connsiteX49" fmla="*/ 823912 w 1226344"/>
              <a:gd name="connsiteY49" fmla="*/ 1064419 h 1152525"/>
              <a:gd name="connsiteX50" fmla="*/ 842962 w 1226344"/>
              <a:gd name="connsiteY50" fmla="*/ 1066800 h 1152525"/>
              <a:gd name="connsiteX51" fmla="*/ 904875 w 1226344"/>
              <a:gd name="connsiteY51" fmla="*/ 1073944 h 1152525"/>
              <a:gd name="connsiteX52" fmla="*/ 933450 w 1226344"/>
              <a:gd name="connsiteY52" fmla="*/ 1112044 h 1152525"/>
              <a:gd name="connsiteX53" fmla="*/ 938212 w 1226344"/>
              <a:gd name="connsiteY53" fmla="*/ 1140619 h 1152525"/>
              <a:gd name="connsiteX54" fmla="*/ 940594 w 1226344"/>
              <a:gd name="connsiteY54" fmla="*/ 1152525 h 1152525"/>
              <a:gd name="connsiteX55" fmla="*/ 990600 w 1226344"/>
              <a:gd name="connsiteY55" fmla="*/ 1150144 h 1152525"/>
              <a:gd name="connsiteX56" fmla="*/ 1042987 w 1226344"/>
              <a:gd name="connsiteY56" fmla="*/ 1150144 h 1152525"/>
              <a:gd name="connsiteX57" fmla="*/ 1071562 w 1226344"/>
              <a:gd name="connsiteY57" fmla="*/ 1069182 h 1152525"/>
              <a:gd name="connsiteX58" fmla="*/ 1062037 w 1226344"/>
              <a:gd name="connsiteY58" fmla="*/ 1045369 h 1152525"/>
              <a:gd name="connsiteX59" fmla="*/ 1059656 w 1226344"/>
              <a:gd name="connsiteY59" fmla="*/ 1012032 h 1152525"/>
              <a:gd name="connsiteX60" fmla="*/ 1066800 w 1226344"/>
              <a:gd name="connsiteY60" fmla="*/ 992982 h 1152525"/>
              <a:gd name="connsiteX61" fmla="*/ 1083469 w 1226344"/>
              <a:gd name="connsiteY61" fmla="*/ 973932 h 1152525"/>
              <a:gd name="connsiteX62" fmla="*/ 1107281 w 1226344"/>
              <a:gd name="connsiteY62" fmla="*/ 964407 h 1152525"/>
              <a:gd name="connsiteX63" fmla="*/ 1133475 w 1226344"/>
              <a:gd name="connsiteY63" fmla="*/ 921544 h 1152525"/>
              <a:gd name="connsiteX64" fmla="*/ 1150144 w 1226344"/>
              <a:gd name="connsiteY64" fmla="*/ 921544 h 1152525"/>
              <a:gd name="connsiteX65" fmla="*/ 1197769 w 1226344"/>
              <a:gd name="connsiteY65" fmla="*/ 940594 h 1152525"/>
              <a:gd name="connsiteX66" fmla="*/ 1226344 w 1226344"/>
              <a:gd name="connsiteY66" fmla="*/ 904875 h 1152525"/>
              <a:gd name="connsiteX67" fmla="*/ 1195387 w 1226344"/>
              <a:gd name="connsiteY67" fmla="*/ 852488 h 1152525"/>
              <a:gd name="connsiteX68" fmla="*/ 1159669 w 1226344"/>
              <a:gd name="connsiteY68" fmla="*/ 804863 h 1152525"/>
              <a:gd name="connsiteX69" fmla="*/ 1162050 w 1226344"/>
              <a:gd name="connsiteY69" fmla="*/ 762000 h 1152525"/>
              <a:gd name="connsiteX70" fmla="*/ 1216819 w 1226344"/>
              <a:gd name="connsiteY70" fmla="*/ 702469 h 1152525"/>
              <a:gd name="connsiteX71" fmla="*/ 1219200 w 1226344"/>
              <a:gd name="connsiteY71" fmla="*/ 676275 h 1152525"/>
              <a:gd name="connsiteX72" fmla="*/ 1181100 w 1226344"/>
              <a:gd name="connsiteY72" fmla="*/ 661988 h 1152525"/>
              <a:gd name="connsiteX73" fmla="*/ 1150144 w 1226344"/>
              <a:gd name="connsiteY73" fmla="*/ 635794 h 1152525"/>
              <a:gd name="connsiteX74" fmla="*/ 1133475 w 1226344"/>
              <a:gd name="connsiteY74" fmla="*/ 602457 h 1152525"/>
              <a:gd name="connsiteX75" fmla="*/ 1083469 w 1226344"/>
              <a:gd name="connsiteY75" fmla="*/ 604838 h 1152525"/>
              <a:gd name="connsiteX76" fmla="*/ 1033462 w 1226344"/>
              <a:gd name="connsiteY76" fmla="*/ 604838 h 1152525"/>
              <a:gd name="connsiteX77" fmla="*/ 1014412 w 1226344"/>
              <a:gd name="connsiteY77" fmla="*/ 583407 h 1152525"/>
              <a:gd name="connsiteX78" fmla="*/ 950119 w 1226344"/>
              <a:gd name="connsiteY78" fmla="*/ 578644 h 1152525"/>
              <a:gd name="connsiteX79" fmla="*/ 933450 w 1226344"/>
              <a:gd name="connsiteY79" fmla="*/ 561975 h 1152525"/>
              <a:gd name="connsiteX80" fmla="*/ 933450 w 1226344"/>
              <a:gd name="connsiteY80" fmla="*/ 547688 h 1152525"/>
              <a:gd name="connsiteX81" fmla="*/ 859631 w 1226344"/>
              <a:gd name="connsiteY81" fmla="*/ 511969 h 1152525"/>
              <a:gd name="connsiteX82" fmla="*/ 850106 w 1226344"/>
              <a:gd name="connsiteY82" fmla="*/ 492919 h 1152525"/>
              <a:gd name="connsiteX83" fmla="*/ 828675 w 1226344"/>
              <a:gd name="connsiteY83" fmla="*/ 476250 h 1152525"/>
              <a:gd name="connsiteX84" fmla="*/ 795337 w 1226344"/>
              <a:gd name="connsiteY84" fmla="*/ 478632 h 1152525"/>
              <a:gd name="connsiteX85" fmla="*/ 773906 w 1226344"/>
              <a:gd name="connsiteY85" fmla="*/ 471488 h 1152525"/>
              <a:gd name="connsiteX86" fmla="*/ 728662 w 1226344"/>
              <a:gd name="connsiteY86" fmla="*/ 428625 h 1152525"/>
              <a:gd name="connsiteX87" fmla="*/ 700087 w 1226344"/>
              <a:gd name="connsiteY87" fmla="*/ 421482 h 1152525"/>
              <a:gd name="connsiteX88" fmla="*/ 666750 w 1226344"/>
              <a:gd name="connsiteY88" fmla="*/ 383382 h 1152525"/>
              <a:gd name="connsiteX89" fmla="*/ 626269 w 1226344"/>
              <a:gd name="connsiteY89" fmla="*/ 369094 h 1152525"/>
              <a:gd name="connsiteX90" fmla="*/ 585787 w 1226344"/>
              <a:gd name="connsiteY90" fmla="*/ 335757 h 1152525"/>
              <a:gd name="connsiteX91" fmla="*/ 564356 w 1226344"/>
              <a:gd name="connsiteY91" fmla="*/ 311944 h 1152525"/>
              <a:gd name="connsiteX92" fmla="*/ 550069 w 1226344"/>
              <a:gd name="connsiteY92" fmla="*/ 330994 h 1152525"/>
              <a:gd name="connsiteX93" fmla="*/ 478631 w 1226344"/>
              <a:gd name="connsiteY93" fmla="*/ 328613 h 1152525"/>
              <a:gd name="connsiteX94" fmla="*/ 330994 w 1226344"/>
              <a:gd name="connsiteY94" fmla="*/ 230982 h 1152525"/>
              <a:gd name="connsiteX95" fmla="*/ 259556 w 1226344"/>
              <a:gd name="connsiteY95" fmla="*/ 254794 h 1152525"/>
              <a:gd name="connsiteX96" fmla="*/ 221456 w 1226344"/>
              <a:gd name="connsiteY96" fmla="*/ 245269 h 1152525"/>
              <a:gd name="connsiteX97" fmla="*/ 238125 w 1226344"/>
              <a:gd name="connsiteY97" fmla="*/ 150019 h 1152525"/>
              <a:gd name="connsiteX98" fmla="*/ 228600 w 1226344"/>
              <a:gd name="connsiteY98" fmla="*/ 95250 h 1152525"/>
              <a:gd name="connsiteX99" fmla="*/ 197644 w 1226344"/>
              <a:gd name="connsiteY99" fmla="*/ 78582 h 1152525"/>
              <a:gd name="connsiteX100" fmla="*/ 145256 w 1226344"/>
              <a:gd name="connsiteY100" fmla="*/ 0 h 1152525"/>
              <a:gd name="connsiteX101" fmla="*/ 88106 w 1226344"/>
              <a:gd name="connsiteY101" fmla="*/ 30957 h 1152525"/>
              <a:gd name="connsiteX102" fmla="*/ 83344 w 1226344"/>
              <a:gd name="connsiteY102" fmla="*/ 54769 h 1152525"/>
              <a:gd name="connsiteX103" fmla="*/ 90487 w 1226344"/>
              <a:gd name="connsiteY103" fmla="*/ 100013 h 1152525"/>
              <a:gd name="connsiteX104" fmla="*/ 71437 w 1226344"/>
              <a:gd name="connsiteY104" fmla="*/ 135732 h 1152525"/>
              <a:gd name="connsiteX105" fmla="*/ 66675 w 1226344"/>
              <a:gd name="connsiteY105" fmla="*/ 145257 h 1152525"/>
              <a:gd name="connsiteX106" fmla="*/ 97631 w 1226344"/>
              <a:gd name="connsiteY106" fmla="*/ 185738 h 1152525"/>
              <a:gd name="connsiteX107" fmla="*/ 83344 w 1226344"/>
              <a:gd name="connsiteY107" fmla="*/ 223838 h 1152525"/>
              <a:gd name="connsiteX108" fmla="*/ 59531 w 1226344"/>
              <a:gd name="connsiteY108" fmla="*/ 240507 h 1152525"/>
              <a:gd name="connsiteX109" fmla="*/ 69056 w 1226344"/>
              <a:gd name="connsiteY109" fmla="*/ 309563 h 1152525"/>
              <a:gd name="connsiteX110" fmla="*/ 92869 w 1226344"/>
              <a:gd name="connsiteY110" fmla="*/ 321469 h 1152525"/>
              <a:gd name="connsiteX111" fmla="*/ 85725 w 1226344"/>
              <a:gd name="connsiteY111" fmla="*/ 369094 h 1152525"/>
              <a:gd name="connsiteX112" fmla="*/ 42862 w 1226344"/>
              <a:gd name="connsiteY112" fmla="*/ 421482 h 1152525"/>
              <a:gd name="connsiteX113" fmla="*/ 0 w 1226344"/>
              <a:gd name="connsiteY113" fmla="*/ 452438 h 1152525"/>
              <a:gd name="connsiteX0" fmla="*/ 0 w 1226344"/>
              <a:gd name="connsiteY0" fmla="*/ 452438 h 1200150"/>
              <a:gd name="connsiteX1" fmla="*/ 28575 w 1226344"/>
              <a:gd name="connsiteY1" fmla="*/ 526257 h 1200150"/>
              <a:gd name="connsiteX2" fmla="*/ 73819 w 1226344"/>
              <a:gd name="connsiteY2" fmla="*/ 564357 h 1200150"/>
              <a:gd name="connsiteX3" fmla="*/ 109537 w 1226344"/>
              <a:gd name="connsiteY3" fmla="*/ 657225 h 1200150"/>
              <a:gd name="connsiteX4" fmla="*/ 128587 w 1226344"/>
              <a:gd name="connsiteY4" fmla="*/ 685800 h 1200150"/>
              <a:gd name="connsiteX5" fmla="*/ 142875 w 1226344"/>
              <a:gd name="connsiteY5" fmla="*/ 666750 h 1200150"/>
              <a:gd name="connsiteX6" fmla="*/ 142875 w 1226344"/>
              <a:gd name="connsiteY6" fmla="*/ 633413 h 1200150"/>
              <a:gd name="connsiteX7" fmla="*/ 180975 w 1226344"/>
              <a:gd name="connsiteY7" fmla="*/ 666750 h 1200150"/>
              <a:gd name="connsiteX8" fmla="*/ 240506 w 1226344"/>
              <a:gd name="connsiteY8" fmla="*/ 673894 h 1200150"/>
              <a:gd name="connsiteX9" fmla="*/ 271462 w 1226344"/>
              <a:gd name="connsiteY9" fmla="*/ 702469 h 1200150"/>
              <a:gd name="connsiteX10" fmla="*/ 326231 w 1226344"/>
              <a:gd name="connsiteY10" fmla="*/ 721519 h 1200150"/>
              <a:gd name="connsiteX11" fmla="*/ 338137 w 1226344"/>
              <a:gd name="connsiteY11" fmla="*/ 762000 h 1200150"/>
              <a:gd name="connsiteX12" fmla="*/ 321469 w 1226344"/>
              <a:gd name="connsiteY12" fmla="*/ 781050 h 1200150"/>
              <a:gd name="connsiteX13" fmla="*/ 311944 w 1226344"/>
              <a:gd name="connsiteY13" fmla="*/ 807244 h 1200150"/>
              <a:gd name="connsiteX14" fmla="*/ 266700 w 1226344"/>
              <a:gd name="connsiteY14" fmla="*/ 826294 h 1200150"/>
              <a:gd name="connsiteX15" fmla="*/ 219075 w 1226344"/>
              <a:gd name="connsiteY15" fmla="*/ 900113 h 1200150"/>
              <a:gd name="connsiteX16" fmla="*/ 204787 w 1226344"/>
              <a:gd name="connsiteY16" fmla="*/ 909638 h 1200150"/>
              <a:gd name="connsiteX17" fmla="*/ 192881 w 1226344"/>
              <a:gd name="connsiteY17" fmla="*/ 973932 h 1200150"/>
              <a:gd name="connsiteX18" fmla="*/ 152400 w 1226344"/>
              <a:gd name="connsiteY18" fmla="*/ 1042988 h 1200150"/>
              <a:gd name="connsiteX19" fmla="*/ 157162 w 1226344"/>
              <a:gd name="connsiteY19" fmla="*/ 1071563 h 1200150"/>
              <a:gd name="connsiteX20" fmla="*/ 204787 w 1226344"/>
              <a:gd name="connsiteY20" fmla="*/ 1083469 h 1200150"/>
              <a:gd name="connsiteX21" fmla="*/ 233362 w 1226344"/>
              <a:gd name="connsiteY21" fmla="*/ 1133475 h 1200150"/>
              <a:gd name="connsiteX22" fmla="*/ 247650 w 1226344"/>
              <a:gd name="connsiteY22" fmla="*/ 1133475 h 1200150"/>
              <a:gd name="connsiteX23" fmla="*/ 266700 w 1226344"/>
              <a:gd name="connsiteY23" fmla="*/ 1102519 h 1200150"/>
              <a:gd name="connsiteX24" fmla="*/ 257175 w 1226344"/>
              <a:gd name="connsiteY24" fmla="*/ 1081088 h 1200150"/>
              <a:gd name="connsiteX25" fmla="*/ 230981 w 1226344"/>
              <a:gd name="connsiteY25" fmla="*/ 1076325 h 1200150"/>
              <a:gd name="connsiteX26" fmla="*/ 230981 w 1226344"/>
              <a:gd name="connsiteY26" fmla="*/ 1052513 h 1200150"/>
              <a:gd name="connsiteX27" fmla="*/ 228600 w 1226344"/>
              <a:gd name="connsiteY27" fmla="*/ 1009650 h 1200150"/>
              <a:gd name="connsiteX28" fmla="*/ 216694 w 1226344"/>
              <a:gd name="connsiteY28" fmla="*/ 976313 h 1200150"/>
              <a:gd name="connsiteX29" fmla="*/ 223837 w 1226344"/>
              <a:gd name="connsiteY29" fmla="*/ 940594 h 1200150"/>
              <a:gd name="connsiteX30" fmla="*/ 266700 w 1226344"/>
              <a:gd name="connsiteY30" fmla="*/ 900113 h 1200150"/>
              <a:gd name="connsiteX31" fmla="*/ 278606 w 1226344"/>
              <a:gd name="connsiteY31" fmla="*/ 897732 h 1200150"/>
              <a:gd name="connsiteX32" fmla="*/ 290512 w 1226344"/>
              <a:gd name="connsiteY32" fmla="*/ 938213 h 1200150"/>
              <a:gd name="connsiteX33" fmla="*/ 302419 w 1226344"/>
              <a:gd name="connsiteY33" fmla="*/ 938213 h 1200150"/>
              <a:gd name="connsiteX34" fmla="*/ 321469 w 1226344"/>
              <a:gd name="connsiteY34" fmla="*/ 962025 h 1200150"/>
              <a:gd name="connsiteX35" fmla="*/ 338137 w 1226344"/>
              <a:gd name="connsiteY35" fmla="*/ 957263 h 1200150"/>
              <a:gd name="connsiteX36" fmla="*/ 359569 w 1226344"/>
              <a:gd name="connsiteY36" fmla="*/ 942975 h 1200150"/>
              <a:gd name="connsiteX37" fmla="*/ 483394 w 1226344"/>
              <a:gd name="connsiteY37" fmla="*/ 954882 h 1200150"/>
              <a:gd name="connsiteX38" fmla="*/ 516731 w 1226344"/>
              <a:gd name="connsiteY38" fmla="*/ 947738 h 1200150"/>
              <a:gd name="connsiteX39" fmla="*/ 545306 w 1226344"/>
              <a:gd name="connsiteY39" fmla="*/ 964407 h 1200150"/>
              <a:gd name="connsiteX40" fmla="*/ 561975 w 1226344"/>
              <a:gd name="connsiteY40" fmla="*/ 978694 h 1200150"/>
              <a:gd name="connsiteX41" fmla="*/ 604837 w 1226344"/>
              <a:gd name="connsiteY41" fmla="*/ 981075 h 1200150"/>
              <a:gd name="connsiteX42" fmla="*/ 640556 w 1226344"/>
              <a:gd name="connsiteY42" fmla="*/ 1021557 h 1200150"/>
              <a:gd name="connsiteX43" fmla="*/ 659606 w 1226344"/>
              <a:gd name="connsiteY43" fmla="*/ 1019175 h 1200150"/>
              <a:gd name="connsiteX44" fmla="*/ 702469 w 1226344"/>
              <a:gd name="connsiteY44" fmla="*/ 976313 h 1200150"/>
              <a:gd name="connsiteX45" fmla="*/ 735806 w 1226344"/>
              <a:gd name="connsiteY45" fmla="*/ 1000125 h 1200150"/>
              <a:gd name="connsiteX46" fmla="*/ 752475 w 1226344"/>
              <a:gd name="connsiteY46" fmla="*/ 1023938 h 1200150"/>
              <a:gd name="connsiteX47" fmla="*/ 785812 w 1226344"/>
              <a:gd name="connsiteY47" fmla="*/ 1021557 h 1200150"/>
              <a:gd name="connsiteX48" fmla="*/ 819150 w 1226344"/>
              <a:gd name="connsiteY48" fmla="*/ 1042988 h 1200150"/>
              <a:gd name="connsiteX49" fmla="*/ 823912 w 1226344"/>
              <a:gd name="connsiteY49" fmla="*/ 1064419 h 1200150"/>
              <a:gd name="connsiteX50" fmla="*/ 842962 w 1226344"/>
              <a:gd name="connsiteY50" fmla="*/ 1066800 h 1200150"/>
              <a:gd name="connsiteX51" fmla="*/ 904875 w 1226344"/>
              <a:gd name="connsiteY51" fmla="*/ 1073944 h 1200150"/>
              <a:gd name="connsiteX52" fmla="*/ 933450 w 1226344"/>
              <a:gd name="connsiteY52" fmla="*/ 1112044 h 1200150"/>
              <a:gd name="connsiteX53" fmla="*/ 938212 w 1226344"/>
              <a:gd name="connsiteY53" fmla="*/ 1140619 h 1200150"/>
              <a:gd name="connsiteX54" fmla="*/ 940594 w 1226344"/>
              <a:gd name="connsiteY54" fmla="*/ 1152525 h 1200150"/>
              <a:gd name="connsiteX55" fmla="*/ 954882 w 1226344"/>
              <a:gd name="connsiteY55" fmla="*/ 1200150 h 1200150"/>
              <a:gd name="connsiteX56" fmla="*/ 1042987 w 1226344"/>
              <a:gd name="connsiteY56" fmla="*/ 1150144 h 1200150"/>
              <a:gd name="connsiteX57" fmla="*/ 1071562 w 1226344"/>
              <a:gd name="connsiteY57" fmla="*/ 1069182 h 1200150"/>
              <a:gd name="connsiteX58" fmla="*/ 1062037 w 1226344"/>
              <a:gd name="connsiteY58" fmla="*/ 1045369 h 1200150"/>
              <a:gd name="connsiteX59" fmla="*/ 1059656 w 1226344"/>
              <a:gd name="connsiteY59" fmla="*/ 1012032 h 1200150"/>
              <a:gd name="connsiteX60" fmla="*/ 1066800 w 1226344"/>
              <a:gd name="connsiteY60" fmla="*/ 992982 h 1200150"/>
              <a:gd name="connsiteX61" fmla="*/ 1083469 w 1226344"/>
              <a:gd name="connsiteY61" fmla="*/ 973932 h 1200150"/>
              <a:gd name="connsiteX62" fmla="*/ 1107281 w 1226344"/>
              <a:gd name="connsiteY62" fmla="*/ 964407 h 1200150"/>
              <a:gd name="connsiteX63" fmla="*/ 1133475 w 1226344"/>
              <a:gd name="connsiteY63" fmla="*/ 921544 h 1200150"/>
              <a:gd name="connsiteX64" fmla="*/ 1150144 w 1226344"/>
              <a:gd name="connsiteY64" fmla="*/ 921544 h 1200150"/>
              <a:gd name="connsiteX65" fmla="*/ 1197769 w 1226344"/>
              <a:gd name="connsiteY65" fmla="*/ 940594 h 1200150"/>
              <a:gd name="connsiteX66" fmla="*/ 1226344 w 1226344"/>
              <a:gd name="connsiteY66" fmla="*/ 904875 h 1200150"/>
              <a:gd name="connsiteX67" fmla="*/ 1195387 w 1226344"/>
              <a:gd name="connsiteY67" fmla="*/ 852488 h 1200150"/>
              <a:gd name="connsiteX68" fmla="*/ 1159669 w 1226344"/>
              <a:gd name="connsiteY68" fmla="*/ 804863 h 1200150"/>
              <a:gd name="connsiteX69" fmla="*/ 1162050 w 1226344"/>
              <a:gd name="connsiteY69" fmla="*/ 762000 h 1200150"/>
              <a:gd name="connsiteX70" fmla="*/ 1216819 w 1226344"/>
              <a:gd name="connsiteY70" fmla="*/ 702469 h 1200150"/>
              <a:gd name="connsiteX71" fmla="*/ 1219200 w 1226344"/>
              <a:gd name="connsiteY71" fmla="*/ 676275 h 1200150"/>
              <a:gd name="connsiteX72" fmla="*/ 1181100 w 1226344"/>
              <a:gd name="connsiteY72" fmla="*/ 661988 h 1200150"/>
              <a:gd name="connsiteX73" fmla="*/ 1150144 w 1226344"/>
              <a:gd name="connsiteY73" fmla="*/ 635794 h 1200150"/>
              <a:gd name="connsiteX74" fmla="*/ 1133475 w 1226344"/>
              <a:gd name="connsiteY74" fmla="*/ 602457 h 1200150"/>
              <a:gd name="connsiteX75" fmla="*/ 1083469 w 1226344"/>
              <a:gd name="connsiteY75" fmla="*/ 604838 h 1200150"/>
              <a:gd name="connsiteX76" fmla="*/ 1033462 w 1226344"/>
              <a:gd name="connsiteY76" fmla="*/ 604838 h 1200150"/>
              <a:gd name="connsiteX77" fmla="*/ 1014412 w 1226344"/>
              <a:gd name="connsiteY77" fmla="*/ 583407 h 1200150"/>
              <a:gd name="connsiteX78" fmla="*/ 950119 w 1226344"/>
              <a:gd name="connsiteY78" fmla="*/ 578644 h 1200150"/>
              <a:gd name="connsiteX79" fmla="*/ 933450 w 1226344"/>
              <a:gd name="connsiteY79" fmla="*/ 561975 h 1200150"/>
              <a:gd name="connsiteX80" fmla="*/ 933450 w 1226344"/>
              <a:gd name="connsiteY80" fmla="*/ 547688 h 1200150"/>
              <a:gd name="connsiteX81" fmla="*/ 859631 w 1226344"/>
              <a:gd name="connsiteY81" fmla="*/ 511969 h 1200150"/>
              <a:gd name="connsiteX82" fmla="*/ 850106 w 1226344"/>
              <a:gd name="connsiteY82" fmla="*/ 492919 h 1200150"/>
              <a:gd name="connsiteX83" fmla="*/ 828675 w 1226344"/>
              <a:gd name="connsiteY83" fmla="*/ 476250 h 1200150"/>
              <a:gd name="connsiteX84" fmla="*/ 795337 w 1226344"/>
              <a:gd name="connsiteY84" fmla="*/ 478632 h 1200150"/>
              <a:gd name="connsiteX85" fmla="*/ 773906 w 1226344"/>
              <a:gd name="connsiteY85" fmla="*/ 471488 h 1200150"/>
              <a:gd name="connsiteX86" fmla="*/ 728662 w 1226344"/>
              <a:gd name="connsiteY86" fmla="*/ 428625 h 1200150"/>
              <a:gd name="connsiteX87" fmla="*/ 700087 w 1226344"/>
              <a:gd name="connsiteY87" fmla="*/ 421482 h 1200150"/>
              <a:gd name="connsiteX88" fmla="*/ 666750 w 1226344"/>
              <a:gd name="connsiteY88" fmla="*/ 383382 h 1200150"/>
              <a:gd name="connsiteX89" fmla="*/ 626269 w 1226344"/>
              <a:gd name="connsiteY89" fmla="*/ 369094 h 1200150"/>
              <a:gd name="connsiteX90" fmla="*/ 585787 w 1226344"/>
              <a:gd name="connsiteY90" fmla="*/ 335757 h 1200150"/>
              <a:gd name="connsiteX91" fmla="*/ 564356 w 1226344"/>
              <a:gd name="connsiteY91" fmla="*/ 311944 h 1200150"/>
              <a:gd name="connsiteX92" fmla="*/ 550069 w 1226344"/>
              <a:gd name="connsiteY92" fmla="*/ 330994 h 1200150"/>
              <a:gd name="connsiteX93" fmla="*/ 478631 w 1226344"/>
              <a:gd name="connsiteY93" fmla="*/ 328613 h 1200150"/>
              <a:gd name="connsiteX94" fmla="*/ 330994 w 1226344"/>
              <a:gd name="connsiteY94" fmla="*/ 230982 h 1200150"/>
              <a:gd name="connsiteX95" fmla="*/ 259556 w 1226344"/>
              <a:gd name="connsiteY95" fmla="*/ 254794 h 1200150"/>
              <a:gd name="connsiteX96" fmla="*/ 221456 w 1226344"/>
              <a:gd name="connsiteY96" fmla="*/ 245269 h 1200150"/>
              <a:gd name="connsiteX97" fmla="*/ 238125 w 1226344"/>
              <a:gd name="connsiteY97" fmla="*/ 150019 h 1200150"/>
              <a:gd name="connsiteX98" fmla="*/ 228600 w 1226344"/>
              <a:gd name="connsiteY98" fmla="*/ 95250 h 1200150"/>
              <a:gd name="connsiteX99" fmla="*/ 197644 w 1226344"/>
              <a:gd name="connsiteY99" fmla="*/ 78582 h 1200150"/>
              <a:gd name="connsiteX100" fmla="*/ 145256 w 1226344"/>
              <a:gd name="connsiteY100" fmla="*/ 0 h 1200150"/>
              <a:gd name="connsiteX101" fmla="*/ 88106 w 1226344"/>
              <a:gd name="connsiteY101" fmla="*/ 30957 h 1200150"/>
              <a:gd name="connsiteX102" fmla="*/ 83344 w 1226344"/>
              <a:gd name="connsiteY102" fmla="*/ 54769 h 1200150"/>
              <a:gd name="connsiteX103" fmla="*/ 90487 w 1226344"/>
              <a:gd name="connsiteY103" fmla="*/ 100013 h 1200150"/>
              <a:gd name="connsiteX104" fmla="*/ 71437 w 1226344"/>
              <a:gd name="connsiteY104" fmla="*/ 135732 h 1200150"/>
              <a:gd name="connsiteX105" fmla="*/ 66675 w 1226344"/>
              <a:gd name="connsiteY105" fmla="*/ 145257 h 1200150"/>
              <a:gd name="connsiteX106" fmla="*/ 97631 w 1226344"/>
              <a:gd name="connsiteY106" fmla="*/ 185738 h 1200150"/>
              <a:gd name="connsiteX107" fmla="*/ 83344 w 1226344"/>
              <a:gd name="connsiteY107" fmla="*/ 223838 h 1200150"/>
              <a:gd name="connsiteX108" fmla="*/ 59531 w 1226344"/>
              <a:gd name="connsiteY108" fmla="*/ 240507 h 1200150"/>
              <a:gd name="connsiteX109" fmla="*/ 69056 w 1226344"/>
              <a:gd name="connsiteY109" fmla="*/ 309563 h 1200150"/>
              <a:gd name="connsiteX110" fmla="*/ 92869 w 1226344"/>
              <a:gd name="connsiteY110" fmla="*/ 321469 h 1200150"/>
              <a:gd name="connsiteX111" fmla="*/ 85725 w 1226344"/>
              <a:gd name="connsiteY111" fmla="*/ 369094 h 1200150"/>
              <a:gd name="connsiteX112" fmla="*/ 42862 w 1226344"/>
              <a:gd name="connsiteY112" fmla="*/ 421482 h 1200150"/>
              <a:gd name="connsiteX113" fmla="*/ 0 w 1226344"/>
              <a:gd name="connsiteY113" fmla="*/ 452438 h 1200150"/>
              <a:gd name="connsiteX0" fmla="*/ 0 w 1226344"/>
              <a:gd name="connsiteY0" fmla="*/ 452438 h 1200150"/>
              <a:gd name="connsiteX1" fmla="*/ 28575 w 1226344"/>
              <a:gd name="connsiteY1" fmla="*/ 526257 h 1200150"/>
              <a:gd name="connsiteX2" fmla="*/ 73819 w 1226344"/>
              <a:gd name="connsiteY2" fmla="*/ 564357 h 1200150"/>
              <a:gd name="connsiteX3" fmla="*/ 109537 w 1226344"/>
              <a:gd name="connsiteY3" fmla="*/ 657225 h 1200150"/>
              <a:gd name="connsiteX4" fmla="*/ 128587 w 1226344"/>
              <a:gd name="connsiteY4" fmla="*/ 685800 h 1200150"/>
              <a:gd name="connsiteX5" fmla="*/ 142875 w 1226344"/>
              <a:gd name="connsiteY5" fmla="*/ 666750 h 1200150"/>
              <a:gd name="connsiteX6" fmla="*/ 142875 w 1226344"/>
              <a:gd name="connsiteY6" fmla="*/ 633413 h 1200150"/>
              <a:gd name="connsiteX7" fmla="*/ 180975 w 1226344"/>
              <a:gd name="connsiteY7" fmla="*/ 666750 h 1200150"/>
              <a:gd name="connsiteX8" fmla="*/ 240506 w 1226344"/>
              <a:gd name="connsiteY8" fmla="*/ 673894 h 1200150"/>
              <a:gd name="connsiteX9" fmla="*/ 271462 w 1226344"/>
              <a:gd name="connsiteY9" fmla="*/ 702469 h 1200150"/>
              <a:gd name="connsiteX10" fmla="*/ 326231 w 1226344"/>
              <a:gd name="connsiteY10" fmla="*/ 721519 h 1200150"/>
              <a:gd name="connsiteX11" fmla="*/ 338137 w 1226344"/>
              <a:gd name="connsiteY11" fmla="*/ 762000 h 1200150"/>
              <a:gd name="connsiteX12" fmla="*/ 321469 w 1226344"/>
              <a:gd name="connsiteY12" fmla="*/ 781050 h 1200150"/>
              <a:gd name="connsiteX13" fmla="*/ 311944 w 1226344"/>
              <a:gd name="connsiteY13" fmla="*/ 807244 h 1200150"/>
              <a:gd name="connsiteX14" fmla="*/ 266700 w 1226344"/>
              <a:gd name="connsiteY14" fmla="*/ 826294 h 1200150"/>
              <a:gd name="connsiteX15" fmla="*/ 219075 w 1226344"/>
              <a:gd name="connsiteY15" fmla="*/ 900113 h 1200150"/>
              <a:gd name="connsiteX16" fmla="*/ 204787 w 1226344"/>
              <a:gd name="connsiteY16" fmla="*/ 909638 h 1200150"/>
              <a:gd name="connsiteX17" fmla="*/ 192881 w 1226344"/>
              <a:gd name="connsiteY17" fmla="*/ 973932 h 1200150"/>
              <a:gd name="connsiteX18" fmla="*/ 152400 w 1226344"/>
              <a:gd name="connsiteY18" fmla="*/ 1042988 h 1200150"/>
              <a:gd name="connsiteX19" fmla="*/ 157162 w 1226344"/>
              <a:gd name="connsiteY19" fmla="*/ 1071563 h 1200150"/>
              <a:gd name="connsiteX20" fmla="*/ 204787 w 1226344"/>
              <a:gd name="connsiteY20" fmla="*/ 1083469 h 1200150"/>
              <a:gd name="connsiteX21" fmla="*/ 233362 w 1226344"/>
              <a:gd name="connsiteY21" fmla="*/ 1133475 h 1200150"/>
              <a:gd name="connsiteX22" fmla="*/ 247650 w 1226344"/>
              <a:gd name="connsiteY22" fmla="*/ 1133475 h 1200150"/>
              <a:gd name="connsiteX23" fmla="*/ 266700 w 1226344"/>
              <a:gd name="connsiteY23" fmla="*/ 1102519 h 1200150"/>
              <a:gd name="connsiteX24" fmla="*/ 257175 w 1226344"/>
              <a:gd name="connsiteY24" fmla="*/ 1081088 h 1200150"/>
              <a:gd name="connsiteX25" fmla="*/ 230981 w 1226344"/>
              <a:gd name="connsiteY25" fmla="*/ 1076325 h 1200150"/>
              <a:gd name="connsiteX26" fmla="*/ 230981 w 1226344"/>
              <a:gd name="connsiteY26" fmla="*/ 1052513 h 1200150"/>
              <a:gd name="connsiteX27" fmla="*/ 228600 w 1226344"/>
              <a:gd name="connsiteY27" fmla="*/ 1009650 h 1200150"/>
              <a:gd name="connsiteX28" fmla="*/ 216694 w 1226344"/>
              <a:gd name="connsiteY28" fmla="*/ 976313 h 1200150"/>
              <a:gd name="connsiteX29" fmla="*/ 223837 w 1226344"/>
              <a:gd name="connsiteY29" fmla="*/ 940594 h 1200150"/>
              <a:gd name="connsiteX30" fmla="*/ 266700 w 1226344"/>
              <a:gd name="connsiteY30" fmla="*/ 900113 h 1200150"/>
              <a:gd name="connsiteX31" fmla="*/ 278606 w 1226344"/>
              <a:gd name="connsiteY31" fmla="*/ 897732 h 1200150"/>
              <a:gd name="connsiteX32" fmla="*/ 290512 w 1226344"/>
              <a:gd name="connsiteY32" fmla="*/ 938213 h 1200150"/>
              <a:gd name="connsiteX33" fmla="*/ 302419 w 1226344"/>
              <a:gd name="connsiteY33" fmla="*/ 938213 h 1200150"/>
              <a:gd name="connsiteX34" fmla="*/ 321469 w 1226344"/>
              <a:gd name="connsiteY34" fmla="*/ 962025 h 1200150"/>
              <a:gd name="connsiteX35" fmla="*/ 338137 w 1226344"/>
              <a:gd name="connsiteY35" fmla="*/ 957263 h 1200150"/>
              <a:gd name="connsiteX36" fmla="*/ 359569 w 1226344"/>
              <a:gd name="connsiteY36" fmla="*/ 942975 h 1200150"/>
              <a:gd name="connsiteX37" fmla="*/ 483394 w 1226344"/>
              <a:gd name="connsiteY37" fmla="*/ 954882 h 1200150"/>
              <a:gd name="connsiteX38" fmla="*/ 516731 w 1226344"/>
              <a:gd name="connsiteY38" fmla="*/ 947738 h 1200150"/>
              <a:gd name="connsiteX39" fmla="*/ 545306 w 1226344"/>
              <a:gd name="connsiteY39" fmla="*/ 964407 h 1200150"/>
              <a:gd name="connsiteX40" fmla="*/ 561975 w 1226344"/>
              <a:gd name="connsiteY40" fmla="*/ 978694 h 1200150"/>
              <a:gd name="connsiteX41" fmla="*/ 604837 w 1226344"/>
              <a:gd name="connsiteY41" fmla="*/ 981075 h 1200150"/>
              <a:gd name="connsiteX42" fmla="*/ 640556 w 1226344"/>
              <a:gd name="connsiteY42" fmla="*/ 1021557 h 1200150"/>
              <a:gd name="connsiteX43" fmla="*/ 659606 w 1226344"/>
              <a:gd name="connsiteY43" fmla="*/ 1019175 h 1200150"/>
              <a:gd name="connsiteX44" fmla="*/ 702469 w 1226344"/>
              <a:gd name="connsiteY44" fmla="*/ 976313 h 1200150"/>
              <a:gd name="connsiteX45" fmla="*/ 735806 w 1226344"/>
              <a:gd name="connsiteY45" fmla="*/ 1000125 h 1200150"/>
              <a:gd name="connsiteX46" fmla="*/ 752475 w 1226344"/>
              <a:gd name="connsiteY46" fmla="*/ 1023938 h 1200150"/>
              <a:gd name="connsiteX47" fmla="*/ 785812 w 1226344"/>
              <a:gd name="connsiteY47" fmla="*/ 1021557 h 1200150"/>
              <a:gd name="connsiteX48" fmla="*/ 819150 w 1226344"/>
              <a:gd name="connsiteY48" fmla="*/ 1042988 h 1200150"/>
              <a:gd name="connsiteX49" fmla="*/ 823912 w 1226344"/>
              <a:gd name="connsiteY49" fmla="*/ 1064419 h 1200150"/>
              <a:gd name="connsiteX50" fmla="*/ 842962 w 1226344"/>
              <a:gd name="connsiteY50" fmla="*/ 1066800 h 1200150"/>
              <a:gd name="connsiteX51" fmla="*/ 904875 w 1226344"/>
              <a:gd name="connsiteY51" fmla="*/ 1073944 h 1200150"/>
              <a:gd name="connsiteX52" fmla="*/ 933450 w 1226344"/>
              <a:gd name="connsiteY52" fmla="*/ 1112044 h 1200150"/>
              <a:gd name="connsiteX53" fmla="*/ 938212 w 1226344"/>
              <a:gd name="connsiteY53" fmla="*/ 1140619 h 1200150"/>
              <a:gd name="connsiteX54" fmla="*/ 940594 w 1226344"/>
              <a:gd name="connsiteY54" fmla="*/ 1152525 h 1200150"/>
              <a:gd name="connsiteX55" fmla="*/ 954882 w 1226344"/>
              <a:gd name="connsiteY55" fmla="*/ 1200150 h 1200150"/>
              <a:gd name="connsiteX56" fmla="*/ 1002506 w 1226344"/>
              <a:gd name="connsiteY56" fmla="*/ 1173956 h 1200150"/>
              <a:gd name="connsiteX57" fmla="*/ 1042987 w 1226344"/>
              <a:gd name="connsiteY57" fmla="*/ 1150144 h 1200150"/>
              <a:gd name="connsiteX58" fmla="*/ 1071562 w 1226344"/>
              <a:gd name="connsiteY58" fmla="*/ 1069182 h 1200150"/>
              <a:gd name="connsiteX59" fmla="*/ 1062037 w 1226344"/>
              <a:gd name="connsiteY59" fmla="*/ 1045369 h 1200150"/>
              <a:gd name="connsiteX60" fmla="*/ 1059656 w 1226344"/>
              <a:gd name="connsiteY60" fmla="*/ 1012032 h 1200150"/>
              <a:gd name="connsiteX61" fmla="*/ 1066800 w 1226344"/>
              <a:gd name="connsiteY61" fmla="*/ 992982 h 1200150"/>
              <a:gd name="connsiteX62" fmla="*/ 1083469 w 1226344"/>
              <a:gd name="connsiteY62" fmla="*/ 973932 h 1200150"/>
              <a:gd name="connsiteX63" fmla="*/ 1107281 w 1226344"/>
              <a:gd name="connsiteY63" fmla="*/ 964407 h 1200150"/>
              <a:gd name="connsiteX64" fmla="*/ 1133475 w 1226344"/>
              <a:gd name="connsiteY64" fmla="*/ 921544 h 1200150"/>
              <a:gd name="connsiteX65" fmla="*/ 1150144 w 1226344"/>
              <a:gd name="connsiteY65" fmla="*/ 921544 h 1200150"/>
              <a:gd name="connsiteX66" fmla="*/ 1197769 w 1226344"/>
              <a:gd name="connsiteY66" fmla="*/ 940594 h 1200150"/>
              <a:gd name="connsiteX67" fmla="*/ 1226344 w 1226344"/>
              <a:gd name="connsiteY67" fmla="*/ 904875 h 1200150"/>
              <a:gd name="connsiteX68" fmla="*/ 1195387 w 1226344"/>
              <a:gd name="connsiteY68" fmla="*/ 852488 h 1200150"/>
              <a:gd name="connsiteX69" fmla="*/ 1159669 w 1226344"/>
              <a:gd name="connsiteY69" fmla="*/ 804863 h 1200150"/>
              <a:gd name="connsiteX70" fmla="*/ 1162050 w 1226344"/>
              <a:gd name="connsiteY70" fmla="*/ 762000 h 1200150"/>
              <a:gd name="connsiteX71" fmla="*/ 1216819 w 1226344"/>
              <a:gd name="connsiteY71" fmla="*/ 702469 h 1200150"/>
              <a:gd name="connsiteX72" fmla="*/ 1219200 w 1226344"/>
              <a:gd name="connsiteY72" fmla="*/ 676275 h 1200150"/>
              <a:gd name="connsiteX73" fmla="*/ 1181100 w 1226344"/>
              <a:gd name="connsiteY73" fmla="*/ 661988 h 1200150"/>
              <a:gd name="connsiteX74" fmla="*/ 1150144 w 1226344"/>
              <a:gd name="connsiteY74" fmla="*/ 635794 h 1200150"/>
              <a:gd name="connsiteX75" fmla="*/ 1133475 w 1226344"/>
              <a:gd name="connsiteY75" fmla="*/ 602457 h 1200150"/>
              <a:gd name="connsiteX76" fmla="*/ 1083469 w 1226344"/>
              <a:gd name="connsiteY76" fmla="*/ 604838 h 1200150"/>
              <a:gd name="connsiteX77" fmla="*/ 1033462 w 1226344"/>
              <a:gd name="connsiteY77" fmla="*/ 604838 h 1200150"/>
              <a:gd name="connsiteX78" fmla="*/ 1014412 w 1226344"/>
              <a:gd name="connsiteY78" fmla="*/ 583407 h 1200150"/>
              <a:gd name="connsiteX79" fmla="*/ 950119 w 1226344"/>
              <a:gd name="connsiteY79" fmla="*/ 578644 h 1200150"/>
              <a:gd name="connsiteX80" fmla="*/ 933450 w 1226344"/>
              <a:gd name="connsiteY80" fmla="*/ 561975 h 1200150"/>
              <a:gd name="connsiteX81" fmla="*/ 933450 w 1226344"/>
              <a:gd name="connsiteY81" fmla="*/ 547688 h 1200150"/>
              <a:gd name="connsiteX82" fmla="*/ 859631 w 1226344"/>
              <a:gd name="connsiteY82" fmla="*/ 511969 h 1200150"/>
              <a:gd name="connsiteX83" fmla="*/ 850106 w 1226344"/>
              <a:gd name="connsiteY83" fmla="*/ 492919 h 1200150"/>
              <a:gd name="connsiteX84" fmla="*/ 828675 w 1226344"/>
              <a:gd name="connsiteY84" fmla="*/ 476250 h 1200150"/>
              <a:gd name="connsiteX85" fmla="*/ 795337 w 1226344"/>
              <a:gd name="connsiteY85" fmla="*/ 478632 h 1200150"/>
              <a:gd name="connsiteX86" fmla="*/ 773906 w 1226344"/>
              <a:gd name="connsiteY86" fmla="*/ 471488 h 1200150"/>
              <a:gd name="connsiteX87" fmla="*/ 728662 w 1226344"/>
              <a:gd name="connsiteY87" fmla="*/ 428625 h 1200150"/>
              <a:gd name="connsiteX88" fmla="*/ 700087 w 1226344"/>
              <a:gd name="connsiteY88" fmla="*/ 421482 h 1200150"/>
              <a:gd name="connsiteX89" fmla="*/ 666750 w 1226344"/>
              <a:gd name="connsiteY89" fmla="*/ 383382 h 1200150"/>
              <a:gd name="connsiteX90" fmla="*/ 626269 w 1226344"/>
              <a:gd name="connsiteY90" fmla="*/ 369094 h 1200150"/>
              <a:gd name="connsiteX91" fmla="*/ 585787 w 1226344"/>
              <a:gd name="connsiteY91" fmla="*/ 335757 h 1200150"/>
              <a:gd name="connsiteX92" fmla="*/ 564356 w 1226344"/>
              <a:gd name="connsiteY92" fmla="*/ 311944 h 1200150"/>
              <a:gd name="connsiteX93" fmla="*/ 550069 w 1226344"/>
              <a:gd name="connsiteY93" fmla="*/ 330994 h 1200150"/>
              <a:gd name="connsiteX94" fmla="*/ 478631 w 1226344"/>
              <a:gd name="connsiteY94" fmla="*/ 328613 h 1200150"/>
              <a:gd name="connsiteX95" fmla="*/ 330994 w 1226344"/>
              <a:gd name="connsiteY95" fmla="*/ 230982 h 1200150"/>
              <a:gd name="connsiteX96" fmla="*/ 259556 w 1226344"/>
              <a:gd name="connsiteY96" fmla="*/ 254794 h 1200150"/>
              <a:gd name="connsiteX97" fmla="*/ 221456 w 1226344"/>
              <a:gd name="connsiteY97" fmla="*/ 245269 h 1200150"/>
              <a:gd name="connsiteX98" fmla="*/ 238125 w 1226344"/>
              <a:gd name="connsiteY98" fmla="*/ 150019 h 1200150"/>
              <a:gd name="connsiteX99" fmla="*/ 228600 w 1226344"/>
              <a:gd name="connsiteY99" fmla="*/ 95250 h 1200150"/>
              <a:gd name="connsiteX100" fmla="*/ 197644 w 1226344"/>
              <a:gd name="connsiteY100" fmla="*/ 78582 h 1200150"/>
              <a:gd name="connsiteX101" fmla="*/ 145256 w 1226344"/>
              <a:gd name="connsiteY101" fmla="*/ 0 h 1200150"/>
              <a:gd name="connsiteX102" fmla="*/ 88106 w 1226344"/>
              <a:gd name="connsiteY102" fmla="*/ 30957 h 1200150"/>
              <a:gd name="connsiteX103" fmla="*/ 83344 w 1226344"/>
              <a:gd name="connsiteY103" fmla="*/ 54769 h 1200150"/>
              <a:gd name="connsiteX104" fmla="*/ 90487 w 1226344"/>
              <a:gd name="connsiteY104" fmla="*/ 100013 h 1200150"/>
              <a:gd name="connsiteX105" fmla="*/ 71437 w 1226344"/>
              <a:gd name="connsiteY105" fmla="*/ 135732 h 1200150"/>
              <a:gd name="connsiteX106" fmla="*/ 66675 w 1226344"/>
              <a:gd name="connsiteY106" fmla="*/ 145257 h 1200150"/>
              <a:gd name="connsiteX107" fmla="*/ 97631 w 1226344"/>
              <a:gd name="connsiteY107" fmla="*/ 185738 h 1200150"/>
              <a:gd name="connsiteX108" fmla="*/ 83344 w 1226344"/>
              <a:gd name="connsiteY108" fmla="*/ 223838 h 1200150"/>
              <a:gd name="connsiteX109" fmla="*/ 59531 w 1226344"/>
              <a:gd name="connsiteY109" fmla="*/ 240507 h 1200150"/>
              <a:gd name="connsiteX110" fmla="*/ 69056 w 1226344"/>
              <a:gd name="connsiteY110" fmla="*/ 309563 h 1200150"/>
              <a:gd name="connsiteX111" fmla="*/ 92869 w 1226344"/>
              <a:gd name="connsiteY111" fmla="*/ 321469 h 1200150"/>
              <a:gd name="connsiteX112" fmla="*/ 85725 w 1226344"/>
              <a:gd name="connsiteY112" fmla="*/ 369094 h 1200150"/>
              <a:gd name="connsiteX113" fmla="*/ 42862 w 1226344"/>
              <a:gd name="connsiteY113" fmla="*/ 421482 h 1200150"/>
              <a:gd name="connsiteX114" fmla="*/ 0 w 1226344"/>
              <a:gd name="connsiteY114" fmla="*/ 452438 h 1200150"/>
              <a:gd name="connsiteX0" fmla="*/ 0 w 1226344"/>
              <a:gd name="connsiteY0" fmla="*/ 452438 h 1202531"/>
              <a:gd name="connsiteX1" fmla="*/ 28575 w 1226344"/>
              <a:gd name="connsiteY1" fmla="*/ 526257 h 1202531"/>
              <a:gd name="connsiteX2" fmla="*/ 73819 w 1226344"/>
              <a:gd name="connsiteY2" fmla="*/ 564357 h 1202531"/>
              <a:gd name="connsiteX3" fmla="*/ 109537 w 1226344"/>
              <a:gd name="connsiteY3" fmla="*/ 657225 h 1202531"/>
              <a:gd name="connsiteX4" fmla="*/ 128587 w 1226344"/>
              <a:gd name="connsiteY4" fmla="*/ 685800 h 1202531"/>
              <a:gd name="connsiteX5" fmla="*/ 142875 w 1226344"/>
              <a:gd name="connsiteY5" fmla="*/ 666750 h 1202531"/>
              <a:gd name="connsiteX6" fmla="*/ 142875 w 1226344"/>
              <a:gd name="connsiteY6" fmla="*/ 633413 h 1202531"/>
              <a:gd name="connsiteX7" fmla="*/ 180975 w 1226344"/>
              <a:gd name="connsiteY7" fmla="*/ 666750 h 1202531"/>
              <a:gd name="connsiteX8" fmla="*/ 240506 w 1226344"/>
              <a:gd name="connsiteY8" fmla="*/ 673894 h 1202531"/>
              <a:gd name="connsiteX9" fmla="*/ 271462 w 1226344"/>
              <a:gd name="connsiteY9" fmla="*/ 702469 h 1202531"/>
              <a:gd name="connsiteX10" fmla="*/ 326231 w 1226344"/>
              <a:gd name="connsiteY10" fmla="*/ 721519 h 1202531"/>
              <a:gd name="connsiteX11" fmla="*/ 338137 w 1226344"/>
              <a:gd name="connsiteY11" fmla="*/ 762000 h 1202531"/>
              <a:gd name="connsiteX12" fmla="*/ 321469 w 1226344"/>
              <a:gd name="connsiteY12" fmla="*/ 781050 h 1202531"/>
              <a:gd name="connsiteX13" fmla="*/ 311944 w 1226344"/>
              <a:gd name="connsiteY13" fmla="*/ 807244 h 1202531"/>
              <a:gd name="connsiteX14" fmla="*/ 266700 w 1226344"/>
              <a:gd name="connsiteY14" fmla="*/ 826294 h 1202531"/>
              <a:gd name="connsiteX15" fmla="*/ 219075 w 1226344"/>
              <a:gd name="connsiteY15" fmla="*/ 900113 h 1202531"/>
              <a:gd name="connsiteX16" fmla="*/ 204787 w 1226344"/>
              <a:gd name="connsiteY16" fmla="*/ 909638 h 1202531"/>
              <a:gd name="connsiteX17" fmla="*/ 192881 w 1226344"/>
              <a:gd name="connsiteY17" fmla="*/ 973932 h 1202531"/>
              <a:gd name="connsiteX18" fmla="*/ 152400 w 1226344"/>
              <a:gd name="connsiteY18" fmla="*/ 1042988 h 1202531"/>
              <a:gd name="connsiteX19" fmla="*/ 157162 w 1226344"/>
              <a:gd name="connsiteY19" fmla="*/ 1071563 h 1202531"/>
              <a:gd name="connsiteX20" fmla="*/ 204787 w 1226344"/>
              <a:gd name="connsiteY20" fmla="*/ 1083469 h 1202531"/>
              <a:gd name="connsiteX21" fmla="*/ 233362 w 1226344"/>
              <a:gd name="connsiteY21" fmla="*/ 1133475 h 1202531"/>
              <a:gd name="connsiteX22" fmla="*/ 247650 w 1226344"/>
              <a:gd name="connsiteY22" fmla="*/ 1133475 h 1202531"/>
              <a:gd name="connsiteX23" fmla="*/ 266700 w 1226344"/>
              <a:gd name="connsiteY23" fmla="*/ 1102519 h 1202531"/>
              <a:gd name="connsiteX24" fmla="*/ 257175 w 1226344"/>
              <a:gd name="connsiteY24" fmla="*/ 1081088 h 1202531"/>
              <a:gd name="connsiteX25" fmla="*/ 230981 w 1226344"/>
              <a:gd name="connsiteY25" fmla="*/ 1076325 h 1202531"/>
              <a:gd name="connsiteX26" fmla="*/ 230981 w 1226344"/>
              <a:gd name="connsiteY26" fmla="*/ 1052513 h 1202531"/>
              <a:gd name="connsiteX27" fmla="*/ 228600 w 1226344"/>
              <a:gd name="connsiteY27" fmla="*/ 1009650 h 1202531"/>
              <a:gd name="connsiteX28" fmla="*/ 216694 w 1226344"/>
              <a:gd name="connsiteY28" fmla="*/ 976313 h 1202531"/>
              <a:gd name="connsiteX29" fmla="*/ 223837 w 1226344"/>
              <a:gd name="connsiteY29" fmla="*/ 940594 h 1202531"/>
              <a:gd name="connsiteX30" fmla="*/ 266700 w 1226344"/>
              <a:gd name="connsiteY30" fmla="*/ 900113 h 1202531"/>
              <a:gd name="connsiteX31" fmla="*/ 278606 w 1226344"/>
              <a:gd name="connsiteY31" fmla="*/ 897732 h 1202531"/>
              <a:gd name="connsiteX32" fmla="*/ 290512 w 1226344"/>
              <a:gd name="connsiteY32" fmla="*/ 938213 h 1202531"/>
              <a:gd name="connsiteX33" fmla="*/ 302419 w 1226344"/>
              <a:gd name="connsiteY33" fmla="*/ 938213 h 1202531"/>
              <a:gd name="connsiteX34" fmla="*/ 321469 w 1226344"/>
              <a:gd name="connsiteY34" fmla="*/ 962025 h 1202531"/>
              <a:gd name="connsiteX35" fmla="*/ 338137 w 1226344"/>
              <a:gd name="connsiteY35" fmla="*/ 957263 h 1202531"/>
              <a:gd name="connsiteX36" fmla="*/ 359569 w 1226344"/>
              <a:gd name="connsiteY36" fmla="*/ 942975 h 1202531"/>
              <a:gd name="connsiteX37" fmla="*/ 483394 w 1226344"/>
              <a:gd name="connsiteY37" fmla="*/ 954882 h 1202531"/>
              <a:gd name="connsiteX38" fmla="*/ 516731 w 1226344"/>
              <a:gd name="connsiteY38" fmla="*/ 947738 h 1202531"/>
              <a:gd name="connsiteX39" fmla="*/ 545306 w 1226344"/>
              <a:gd name="connsiteY39" fmla="*/ 964407 h 1202531"/>
              <a:gd name="connsiteX40" fmla="*/ 561975 w 1226344"/>
              <a:gd name="connsiteY40" fmla="*/ 978694 h 1202531"/>
              <a:gd name="connsiteX41" fmla="*/ 604837 w 1226344"/>
              <a:gd name="connsiteY41" fmla="*/ 981075 h 1202531"/>
              <a:gd name="connsiteX42" fmla="*/ 640556 w 1226344"/>
              <a:gd name="connsiteY42" fmla="*/ 1021557 h 1202531"/>
              <a:gd name="connsiteX43" fmla="*/ 659606 w 1226344"/>
              <a:gd name="connsiteY43" fmla="*/ 1019175 h 1202531"/>
              <a:gd name="connsiteX44" fmla="*/ 702469 w 1226344"/>
              <a:gd name="connsiteY44" fmla="*/ 976313 h 1202531"/>
              <a:gd name="connsiteX45" fmla="*/ 735806 w 1226344"/>
              <a:gd name="connsiteY45" fmla="*/ 1000125 h 1202531"/>
              <a:gd name="connsiteX46" fmla="*/ 752475 w 1226344"/>
              <a:gd name="connsiteY46" fmla="*/ 1023938 h 1202531"/>
              <a:gd name="connsiteX47" fmla="*/ 785812 w 1226344"/>
              <a:gd name="connsiteY47" fmla="*/ 1021557 h 1202531"/>
              <a:gd name="connsiteX48" fmla="*/ 819150 w 1226344"/>
              <a:gd name="connsiteY48" fmla="*/ 1042988 h 1202531"/>
              <a:gd name="connsiteX49" fmla="*/ 823912 w 1226344"/>
              <a:gd name="connsiteY49" fmla="*/ 1064419 h 1202531"/>
              <a:gd name="connsiteX50" fmla="*/ 842962 w 1226344"/>
              <a:gd name="connsiteY50" fmla="*/ 1066800 h 1202531"/>
              <a:gd name="connsiteX51" fmla="*/ 904875 w 1226344"/>
              <a:gd name="connsiteY51" fmla="*/ 1073944 h 1202531"/>
              <a:gd name="connsiteX52" fmla="*/ 933450 w 1226344"/>
              <a:gd name="connsiteY52" fmla="*/ 1112044 h 1202531"/>
              <a:gd name="connsiteX53" fmla="*/ 938212 w 1226344"/>
              <a:gd name="connsiteY53" fmla="*/ 1140619 h 1202531"/>
              <a:gd name="connsiteX54" fmla="*/ 940594 w 1226344"/>
              <a:gd name="connsiteY54" fmla="*/ 1152525 h 1202531"/>
              <a:gd name="connsiteX55" fmla="*/ 954882 w 1226344"/>
              <a:gd name="connsiteY55" fmla="*/ 1200150 h 1202531"/>
              <a:gd name="connsiteX56" fmla="*/ 990599 w 1226344"/>
              <a:gd name="connsiteY56" fmla="*/ 1202531 h 1202531"/>
              <a:gd name="connsiteX57" fmla="*/ 1042987 w 1226344"/>
              <a:gd name="connsiteY57" fmla="*/ 1150144 h 1202531"/>
              <a:gd name="connsiteX58" fmla="*/ 1071562 w 1226344"/>
              <a:gd name="connsiteY58" fmla="*/ 1069182 h 1202531"/>
              <a:gd name="connsiteX59" fmla="*/ 1062037 w 1226344"/>
              <a:gd name="connsiteY59" fmla="*/ 1045369 h 1202531"/>
              <a:gd name="connsiteX60" fmla="*/ 1059656 w 1226344"/>
              <a:gd name="connsiteY60" fmla="*/ 1012032 h 1202531"/>
              <a:gd name="connsiteX61" fmla="*/ 1066800 w 1226344"/>
              <a:gd name="connsiteY61" fmla="*/ 992982 h 1202531"/>
              <a:gd name="connsiteX62" fmla="*/ 1083469 w 1226344"/>
              <a:gd name="connsiteY62" fmla="*/ 973932 h 1202531"/>
              <a:gd name="connsiteX63" fmla="*/ 1107281 w 1226344"/>
              <a:gd name="connsiteY63" fmla="*/ 964407 h 1202531"/>
              <a:gd name="connsiteX64" fmla="*/ 1133475 w 1226344"/>
              <a:gd name="connsiteY64" fmla="*/ 921544 h 1202531"/>
              <a:gd name="connsiteX65" fmla="*/ 1150144 w 1226344"/>
              <a:gd name="connsiteY65" fmla="*/ 921544 h 1202531"/>
              <a:gd name="connsiteX66" fmla="*/ 1197769 w 1226344"/>
              <a:gd name="connsiteY66" fmla="*/ 940594 h 1202531"/>
              <a:gd name="connsiteX67" fmla="*/ 1226344 w 1226344"/>
              <a:gd name="connsiteY67" fmla="*/ 904875 h 1202531"/>
              <a:gd name="connsiteX68" fmla="*/ 1195387 w 1226344"/>
              <a:gd name="connsiteY68" fmla="*/ 852488 h 1202531"/>
              <a:gd name="connsiteX69" fmla="*/ 1159669 w 1226344"/>
              <a:gd name="connsiteY69" fmla="*/ 804863 h 1202531"/>
              <a:gd name="connsiteX70" fmla="*/ 1162050 w 1226344"/>
              <a:gd name="connsiteY70" fmla="*/ 762000 h 1202531"/>
              <a:gd name="connsiteX71" fmla="*/ 1216819 w 1226344"/>
              <a:gd name="connsiteY71" fmla="*/ 702469 h 1202531"/>
              <a:gd name="connsiteX72" fmla="*/ 1219200 w 1226344"/>
              <a:gd name="connsiteY72" fmla="*/ 676275 h 1202531"/>
              <a:gd name="connsiteX73" fmla="*/ 1181100 w 1226344"/>
              <a:gd name="connsiteY73" fmla="*/ 661988 h 1202531"/>
              <a:gd name="connsiteX74" fmla="*/ 1150144 w 1226344"/>
              <a:gd name="connsiteY74" fmla="*/ 635794 h 1202531"/>
              <a:gd name="connsiteX75" fmla="*/ 1133475 w 1226344"/>
              <a:gd name="connsiteY75" fmla="*/ 602457 h 1202531"/>
              <a:gd name="connsiteX76" fmla="*/ 1083469 w 1226344"/>
              <a:gd name="connsiteY76" fmla="*/ 604838 h 1202531"/>
              <a:gd name="connsiteX77" fmla="*/ 1033462 w 1226344"/>
              <a:gd name="connsiteY77" fmla="*/ 604838 h 1202531"/>
              <a:gd name="connsiteX78" fmla="*/ 1014412 w 1226344"/>
              <a:gd name="connsiteY78" fmla="*/ 583407 h 1202531"/>
              <a:gd name="connsiteX79" fmla="*/ 950119 w 1226344"/>
              <a:gd name="connsiteY79" fmla="*/ 578644 h 1202531"/>
              <a:gd name="connsiteX80" fmla="*/ 933450 w 1226344"/>
              <a:gd name="connsiteY80" fmla="*/ 561975 h 1202531"/>
              <a:gd name="connsiteX81" fmla="*/ 933450 w 1226344"/>
              <a:gd name="connsiteY81" fmla="*/ 547688 h 1202531"/>
              <a:gd name="connsiteX82" fmla="*/ 859631 w 1226344"/>
              <a:gd name="connsiteY82" fmla="*/ 511969 h 1202531"/>
              <a:gd name="connsiteX83" fmla="*/ 850106 w 1226344"/>
              <a:gd name="connsiteY83" fmla="*/ 492919 h 1202531"/>
              <a:gd name="connsiteX84" fmla="*/ 828675 w 1226344"/>
              <a:gd name="connsiteY84" fmla="*/ 476250 h 1202531"/>
              <a:gd name="connsiteX85" fmla="*/ 795337 w 1226344"/>
              <a:gd name="connsiteY85" fmla="*/ 478632 h 1202531"/>
              <a:gd name="connsiteX86" fmla="*/ 773906 w 1226344"/>
              <a:gd name="connsiteY86" fmla="*/ 471488 h 1202531"/>
              <a:gd name="connsiteX87" fmla="*/ 728662 w 1226344"/>
              <a:gd name="connsiteY87" fmla="*/ 428625 h 1202531"/>
              <a:gd name="connsiteX88" fmla="*/ 700087 w 1226344"/>
              <a:gd name="connsiteY88" fmla="*/ 421482 h 1202531"/>
              <a:gd name="connsiteX89" fmla="*/ 666750 w 1226344"/>
              <a:gd name="connsiteY89" fmla="*/ 383382 h 1202531"/>
              <a:gd name="connsiteX90" fmla="*/ 626269 w 1226344"/>
              <a:gd name="connsiteY90" fmla="*/ 369094 h 1202531"/>
              <a:gd name="connsiteX91" fmla="*/ 585787 w 1226344"/>
              <a:gd name="connsiteY91" fmla="*/ 335757 h 1202531"/>
              <a:gd name="connsiteX92" fmla="*/ 564356 w 1226344"/>
              <a:gd name="connsiteY92" fmla="*/ 311944 h 1202531"/>
              <a:gd name="connsiteX93" fmla="*/ 550069 w 1226344"/>
              <a:gd name="connsiteY93" fmla="*/ 330994 h 1202531"/>
              <a:gd name="connsiteX94" fmla="*/ 478631 w 1226344"/>
              <a:gd name="connsiteY94" fmla="*/ 328613 h 1202531"/>
              <a:gd name="connsiteX95" fmla="*/ 330994 w 1226344"/>
              <a:gd name="connsiteY95" fmla="*/ 230982 h 1202531"/>
              <a:gd name="connsiteX96" fmla="*/ 259556 w 1226344"/>
              <a:gd name="connsiteY96" fmla="*/ 254794 h 1202531"/>
              <a:gd name="connsiteX97" fmla="*/ 221456 w 1226344"/>
              <a:gd name="connsiteY97" fmla="*/ 245269 h 1202531"/>
              <a:gd name="connsiteX98" fmla="*/ 238125 w 1226344"/>
              <a:gd name="connsiteY98" fmla="*/ 150019 h 1202531"/>
              <a:gd name="connsiteX99" fmla="*/ 228600 w 1226344"/>
              <a:gd name="connsiteY99" fmla="*/ 95250 h 1202531"/>
              <a:gd name="connsiteX100" fmla="*/ 197644 w 1226344"/>
              <a:gd name="connsiteY100" fmla="*/ 78582 h 1202531"/>
              <a:gd name="connsiteX101" fmla="*/ 145256 w 1226344"/>
              <a:gd name="connsiteY101" fmla="*/ 0 h 1202531"/>
              <a:gd name="connsiteX102" fmla="*/ 88106 w 1226344"/>
              <a:gd name="connsiteY102" fmla="*/ 30957 h 1202531"/>
              <a:gd name="connsiteX103" fmla="*/ 83344 w 1226344"/>
              <a:gd name="connsiteY103" fmla="*/ 54769 h 1202531"/>
              <a:gd name="connsiteX104" fmla="*/ 90487 w 1226344"/>
              <a:gd name="connsiteY104" fmla="*/ 100013 h 1202531"/>
              <a:gd name="connsiteX105" fmla="*/ 71437 w 1226344"/>
              <a:gd name="connsiteY105" fmla="*/ 135732 h 1202531"/>
              <a:gd name="connsiteX106" fmla="*/ 66675 w 1226344"/>
              <a:gd name="connsiteY106" fmla="*/ 145257 h 1202531"/>
              <a:gd name="connsiteX107" fmla="*/ 97631 w 1226344"/>
              <a:gd name="connsiteY107" fmla="*/ 185738 h 1202531"/>
              <a:gd name="connsiteX108" fmla="*/ 83344 w 1226344"/>
              <a:gd name="connsiteY108" fmla="*/ 223838 h 1202531"/>
              <a:gd name="connsiteX109" fmla="*/ 59531 w 1226344"/>
              <a:gd name="connsiteY109" fmla="*/ 240507 h 1202531"/>
              <a:gd name="connsiteX110" fmla="*/ 69056 w 1226344"/>
              <a:gd name="connsiteY110" fmla="*/ 309563 h 1202531"/>
              <a:gd name="connsiteX111" fmla="*/ 92869 w 1226344"/>
              <a:gd name="connsiteY111" fmla="*/ 321469 h 1202531"/>
              <a:gd name="connsiteX112" fmla="*/ 85725 w 1226344"/>
              <a:gd name="connsiteY112" fmla="*/ 369094 h 1202531"/>
              <a:gd name="connsiteX113" fmla="*/ 42862 w 1226344"/>
              <a:gd name="connsiteY113" fmla="*/ 421482 h 1202531"/>
              <a:gd name="connsiteX114" fmla="*/ 0 w 1226344"/>
              <a:gd name="connsiteY114" fmla="*/ 452438 h 12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226344" h="1202531">
                <a:moveTo>
                  <a:pt x="0" y="452438"/>
                </a:moveTo>
                <a:lnTo>
                  <a:pt x="28575" y="526257"/>
                </a:lnTo>
                <a:lnTo>
                  <a:pt x="73819" y="564357"/>
                </a:lnTo>
                <a:lnTo>
                  <a:pt x="109537" y="657225"/>
                </a:lnTo>
                <a:lnTo>
                  <a:pt x="128587" y="685800"/>
                </a:lnTo>
                <a:lnTo>
                  <a:pt x="142875" y="666750"/>
                </a:lnTo>
                <a:lnTo>
                  <a:pt x="142875" y="633413"/>
                </a:lnTo>
                <a:lnTo>
                  <a:pt x="180975" y="666750"/>
                </a:lnTo>
                <a:lnTo>
                  <a:pt x="240506" y="673894"/>
                </a:lnTo>
                <a:lnTo>
                  <a:pt x="271462" y="702469"/>
                </a:lnTo>
                <a:lnTo>
                  <a:pt x="326231" y="721519"/>
                </a:lnTo>
                <a:lnTo>
                  <a:pt x="338137" y="762000"/>
                </a:lnTo>
                <a:lnTo>
                  <a:pt x="321469" y="781050"/>
                </a:lnTo>
                <a:lnTo>
                  <a:pt x="311944" y="807244"/>
                </a:lnTo>
                <a:lnTo>
                  <a:pt x="266700" y="826294"/>
                </a:lnTo>
                <a:lnTo>
                  <a:pt x="219075" y="900113"/>
                </a:lnTo>
                <a:lnTo>
                  <a:pt x="204787" y="909638"/>
                </a:lnTo>
                <a:lnTo>
                  <a:pt x="192881" y="973932"/>
                </a:lnTo>
                <a:lnTo>
                  <a:pt x="152400" y="1042988"/>
                </a:lnTo>
                <a:lnTo>
                  <a:pt x="157162" y="1071563"/>
                </a:lnTo>
                <a:lnTo>
                  <a:pt x="204787" y="1083469"/>
                </a:lnTo>
                <a:lnTo>
                  <a:pt x="233362" y="1133475"/>
                </a:lnTo>
                <a:lnTo>
                  <a:pt x="247650" y="1133475"/>
                </a:lnTo>
                <a:lnTo>
                  <a:pt x="266700" y="1102519"/>
                </a:lnTo>
                <a:lnTo>
                  <a:pt x="257175" y="1081088"/>
                </a:lnTo>
                <a:lnTo>
                  <a:pt x="230981" y="1076325"/>
                </a:lnTo>
                <a:lnTo>
                  <a:pt x="230981" y="1052513"/>
                </a:lnTo>
                <a:lnTo>
                  <a:pt x="228600" y="1009650"/>
                </a:lnTo>
                <a:lnTo>
                  <a:pt x="216694" y="976313"/>
                </a:lnTo>
                <a:lnTo>
                  <a:pt x="223837" y="940594"/>
                </a:lnTo>
                <a:lnTo>
                  <a:pt x="266700" y="900113"/>
                </a:lnTo>
                <a:lnTo>
                  <a:pt x="278606" y="897732"/>
                </a:lnTo>
                <a:lnTo>
                  <a:pt x="290512" y="938213"/>
                </a:lnTo>
                <a:lnTo>
                  <a:pt x="302419" y="938213"/>
                </a:lnTo>
                <a:lnTo>
                  <a:pt x="321469" y="962025"/>
                </a:lnTo>
                <a:lnTo>
                  <a:pt x="338137" y="957263"/>
                </a:lnTo>
                <a:lnTo>
                  <a:pt x="359569" y="942975"/>
                </a:lnTo>
                <a:lnTo>
                  <a:pt x="483394" y="954882"/>
                </a:lnTo>
                <a:lnTo>
                  <a:pt x="516731" y="947738"/>
                </a:lnTo>
                <a:lnTo>
                  <a:pt x="545306" y="964407"/>
                </a:lnTo>
                <a:lnTo>
                  <a:pt x="561975" y="978694"/>
                </a:lnTo>
                <a:lnTo>
                  <a:pt x="604837" y="981075"/>
                </a:lnTo>
                <a:lnTo>
                  <a:pt x="640556" y="1021557"/>
                </a:lnTo>
                <a:lnTo>
                  <a:pt x="659606" y="1019175"/>
                </a:lnTo>
                <a:lnTo>
                  <a:pt x="702469" y="976313"/>
                </a:lnTo>
                <a:lnTo>
                  <a:pt x="735806" y="1000125"/>
                </a:lnTo>
                <a:lnTo>
                  <a:pt x="752475" y="1023938"/>
                </a:lnTo>
                <a:lnTo>
                  <a:pt x="785812" y="1021557"/>
                </a:lnTo>
                <a:lnTo>
                  <a:pt x="819150" y="1042988"/>
                </a:lnTo>
                <a:lnTo>
                  <a:pt x="823912" y="1064419"/>
                </a:lnTo>
                <a:lnTo>
                  <a:pt x="842962" y="1066800"/>
                </a:lnTo>
                <a:lnTo>
                  <a:pt x="904875" y="1073944"/>
                </a:lnTo>
                <a:lnTo>
                  <a:pt x="933450" y="1112044"/>
                </a:lnTo>
                <a:lnTo>
                  <a:pt x="938212" y="1140619"/>
                </a:lnTo>
                <a:lnTo>
                  <a:pt x="940594" y="1152525"/>
                </a:lnTo>
                <a:lnTo>
                  <a:pt x="954882" y="1200150"/>
                </a:lnTo>
                <a:lnTo>
                  <a:pt x="990599" y="1202531"/>
                </a:lnTo>
                <a:lnTo>
                  <a:pt x="1042987" y="1150144"/>
                </a:lnTo>
                <a:lnTo>
                  <a:pt x="1071562" y="1069182"/>
                </a:lnTo>
                <a:lnTo>
                  <a:pt x="1062037" y="1045369"/>
                </a:lnTo>
                <a:lnTo>
                  <a:pt x="1059656" y="1012032"/>
                </a:lnTo>
                <a:lnTo>
                  <a:pt x="1066800" y="992982"/>
                </a:lnTo>
                <a:lnTo>
                  <a:pt x="1083469" y="973932"/>
                </a:lnTo>
                <a:lnTo>
                  <a:pt x="1107281" y="964407"/>
                </a:lnTo>
                <a:lnTo>
                  <a:pt x="1133475" y="921544"/>
                </a:lnTo>
                <a:lnTo>
                  <a:pt x="1150144" y="921544"/>
                </a:lnTo>
                <a:lnTo>
                  <a:pt x="1197769" y="940594"/>
                </a:lnTo>
                <a:lnTo>
                  <a:pt x="1226344" y="904875"/>
                </a:lnTo>
                <a:lnTo>
                  <a:pt x="1195387" y="852488"/>
                </a:lnTo>
                <a:lnTo>
                  <a:pt x="1159669" y="804863"/>
                </a:lnTo>
                <a:lnTo>
                  <a:pt x="1162050" y="762000"/>
                </a:lnTo>
                <a:lnTo>
                  <a:pt x="1216819" y="702469"/>
                </a:lnTo>
                <a:lnTo>
                  <a:pt x="1219200" y="676275"/>
                </a:lnTo>
                <a:lnTo>
                  <a:pt x="1181100" y="661988"/>
                </a:lnTo>
                <a:lnTo>
                  <a:pt x="1150144" y="635794"/>
                </a:lnTo>
                <a:lnTo>
                  <a:pt x="1133475" y="602457"/>
                </a:lnTo>
                <a:lnTo>
                  <a:pt x="1083469" y="604838"/>
                </a:lnTo>
                <a:lnTo>
                  <a:pt x="1033462" y="604838"/>
                </a:lnTo>
                <a:lnTo>
                  <a:pt x="1014412" y="583407"/>
                </a:lnTo>
                <a:lnTo>
                  <a:pt x="950119" y="578644"/>
                </a:lnTo>
                <a:lnTo>
                  <a:pt x="933450" y="561975"/>
                </a:lnTo>
                <a:lnTo>
                  <a:pt x="933450" y="547688"/>
                </a:lnTo>
                <a:lnTo>
                  <a:pt x="859631" y="511969"/>
                </a:lnTo>
                <a:lnTo>
                  <a:pt x="850106" y="492919"/>
                </a:lnTo>
                <a:lnTo>
                  <a:pt x="828675" y="476250"/>
                </a:lnTo>
                <a:lnTo>
                  <a:pt x="795337" y="478632"/>
                </a:lnTo>
                <a:lnTo>
                  <a:pt x="773906" y="471488"/>
                </a:lnTo>
                <a:lnTo>
                  <a:pt x="728662" y="428625"/>
                </a:lnTo>
                <a:lnTo>
                  <a:pt x="700087" y="421482"/>
                </a:lnTo>
                <a:lnTo>
                  <a:pt x="666750" y="383382"/>
                </a:lnTo>
                <a:lnTo>
                  <a:pt x="626269" y="369094"/>
                </a:lnTo>
                <a:lnTo>
                  <a:pt x="585787" y="335757"/>
                </a:lnTo>
                <a:lnTo>
                  <a:pt x="564356" y="311944"/>
                </a:lnTo>
                <a:lnTo>
                  <a:pt x="550069" y="330994"/>
                </a:lnTo>
                <a:lnTo>
                  <a:pt x="478631" y="328613"/>
                </a:lnTo>
                <a:lnTo>
                  <a:pt x="330994" y="230982"/>
                </a:lnTo>
                <a:lnTo>
                  <a:pt x="259556" y="254794"/>
                </a:lnTo>
                <a:lnTo>
                  <a:pt x="221456" y="245269"/>
                </a:lnTo>
                <a:lnTo>
                  <a:pt x="238125" y="150019"/>
                </a:lnTo>
                <a:lnTo>
                  <a:pt x="228600" y="95250"/>
                </a:lnTo>
                <a:lnTo>
                  <a:pt x="197644" y="78582"/>
                </a:lnTo>
                <a:lnTo>
                  <a:pt x="145256" y="0"/>
                </a:lnTo>
                <a:lnTo>
                  <a:pt x="88106" y="30957"/>
                </a:lnTo>
                <a:lnTo>
                  <a:pt x="83344" y="54769"/>
                </a:lnTo>
                <a:lnTo>
                  <a:pt x="90487" y="100013"/>
                </a:lnTo>
                <a:lnTo>
                  <a:pt x="71437" y="135732"/>
                </a:lnTo>
                <a:lnTo>
                  <a:pt x="66675" y="145257"/>
                </a:lnTo>
                <a:lnTo>
                  <a:pt x="97631" y="185738"/>
                </a:lnTo>
                <a:lnTo>
                  <a:pt x="83344" y="223838"/>
                </a:lnTo>
                <a:lnTo>
                  <a:pt x="59531" y="240507"/>
                </a:lnTo>
                <a:lnTo>
                  <a:pt x="69056" y="309563"/>
                </a:lnTo>
                <a:lnTo>
                  <a:pt x="92869" y="321469"/>
                </a:lnTo>
                <a:lnTo>
                  <a:pt x="85725" y="369094"/>
                </a:lnTo>
                <a:lnTo>
                  <a:pt x="42862" y="421482"/>
                </a:lnTo>
                <a:lnTo>
                  <a:pt x="0" y="452438"/>
                </a:lnTo>
                <a:close/>
              </a:path>
            </a:pathLst>
          </a:custGeom>
          <a:solidFill>
            <a:srgbClr val="00B05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r>
              <a:rPr lang="en-GB" sz="1600" b="1" dirty="0">
                <a:solidFill>
                  <a:srgbClr val="000000"/>
                </a:solidFill>
              </a:rPr>
              <a:t>UP</a:t>
            </a:r>
          </a:p>
        </p:txBody>
      </p:sp>
      <p:sp>
        <p:nvSpPr>
          <p:cNvPr id="11" name="Freeform 10"/>
          <p:cNvSpPr/>
          <p:nvPr/>
        </p:nvSpPr>
        <p:spPr>
          <a:xfrm>
            <a:off x="1259408" y="2429668"/>
            <a:ext cx="1377950" cy="1289050"/>
          </a:xfrm>
          <a:custGeom>
            <a:avLst/>
            <a:gdLst>
              <a:gd name="connsiteX0" fmla="*/ 783432 w 1378744"/>
              <a:gd name="connsiteY0" fmla="*/ 0 h 1138237"/>
              <a:gd name="connsiteX1" fmla="*/ 738188 w 1378744"/>
              <a:gd name="connsiteY1" fmla="*/ 26193 h 1138237"/>
              <a:gd name="connsiteX2" fmla="*/ 685800 w 1378744"/>
              <a:gd name="connsiteY2" fmla="*/ 28575 h 1138237"/>
              <a:gd name="connsiteX3" fmla="*/ 635794 w 1378744"/>
              <a:gd name="connsiteY3" fmla="*/ 73818 h 1138237"/>
              <a:gd name="connsiteX4" fmla="*/ 633413 w 1378744"/>
              <a:gd name="connsiteY4" fmla="*/ 114300 h 1138237"/>
              <a:gd name="connsiteX5" fmla="*/ 561975 w 1378744"/>
              <a:gd name="connsiteY5" fmla="*/ 190500 h 1138237"/>
              <a:gd name="connsiteX6" fmla="*/ 519113 w 1378744"/>
              <a:gd name="connsiteY6" fmla="*/ 214312 h 1138237"/>
              <a:gd name="connsiteX7" fmla="*/ 485775 w 1378744"/>
              <a:gd name="connsiteY7" fmla="*/ 252412 h 1138237"/>
              <a:gd name="connsiteX8" fmla="*/ 461963 w 1378744"/>
              <a:gd name="connsiteY8" fmla="*/ 273843 h 1138237"/>
              <a:gd name="connsiteX9" fmla="*/ 423863 w 1378744"/>
              <a:gd name="connsiteY9" fmla="*/ 333375 h 1138237"/>
              <a:gd name="connsiteX10" fmla="*/ 378619 w 1378744"/>
              <a:gd name="connsiteY10" fmla="*/ 357187 h 1138237"/>
              <a:gd name="connsiteX11" fmla="*/ 292894 w 1378744"/>
              <a:gd name="connsiteY11" fmla="*/ 376237 h 1138237"/>
              <a:gd name="connsiteX12" fmla="*/ 264319 w 1378744"/>
              <a:gd name="connsiteY12" fmla="*/ 373856 h 1138237"/>
              <a:gd name="connsiteX13" fmla="*/ 240507 w 1378744"/>
              <a:gd name="connsiteY13" fmla="*/ 359568 h 1138237"/>
              <a:gd name="connsiteX14" fmla="*/ 226219 w 1378744"/>
              <a:gd name="connsiteY14" fmla="*/ 338137 h 1138237"/>
              <a:gd name="connsiteX15" fmla="*/ 219075 w 1378744"/>
              <a:gd name="connsiteY15" fmla="*/ 311943 h 1138237"/>
              <a:gd name="connsiteX16" fmla="*/ 204788 w 1378744"/>
              <a:gd name="connsiteY16" fmla="*/ 309562 h 1138237"/>
              <a:gd name="connsiteX17" fmla="*/ 188119 w 1378744"/>
              <a:gd name="connsiteY17" fmla="*/ 304800 h 1138237"/>
              <a:gd name="connsiteX18" fmla="*/ 173832 w 1378744"/>
              <a:gd name="connsiteY18" fmla="*/ 302418 h 1138237"/>
              <a:gd name="connsiteX19" fmla="*/ 128588 w 1378744"/>
              <a:gd name="connsiteY19" fmla="*/ 352425 h 1138237"/>
              <a:gd name="connsiteX20" fmla="*/ 97632 w 1378744"/>
              <a:gd name="connsiteY20" fmla="*/ 371475 h 1138237"/>
              <a:gd name="connsiteX21" fmla="*/ 80963 w 1378744"/>
              <a:gd name="connsiteY21" fmla="*/ 390525 h 1138237"/>
              <a:gd name="connsiteX22" fmla="*/ 66675 w 1378744"/>
              <a:gd name="connsiteY22" fmla="*/ 435768 h 1138237"/>
              <a:gd name="connsiteX23" fmla="*/ 54769 w 1378744"/>
              <a:gd name="connsiteY23" fmla="*/ 447675 h 1138237"/>
              <a:gd name="connsiteX24" fmla="*/ 9525 w 1378744"/>
              <a:gd name="connsiteY24" fmla="*/ 466725 h 1138237"/>
              <a:gd name="connsiteX25" fmla="*/ 2382 w 1378744"/>
              <a:gd name="connsiteY25" fmla="*/ 481012 h 1138237"/>
              <a:gd name="connsiteX26" fmla="*/ 4763 w 1378744"/>
              <a:gd name="connsiteY26" fmla="*/ 533400 h 1138237"/>
              <a:gd name="connsiteX27" fmla="*/ 0 w 1378744"/>
              <a:gd name="connsiteY27" fmla="*/ 545306 h 1138237"/>
              <a:gd name="connsiteX28" fmla="*/ 73819 w 1378744"/>
              <a:gd name="connsiteY28" fmla="*/ 588168 h 1138237"/>
              <a:gd name="connsiteX29" fmla="*/ 90488 w 1378744"/>
              <a:gd name="connsiteY29" fmla="*/ 628650 h 1138237"/>
              <a:gd name="connsiteX30" fmla="*/ 83344 w 1378744"/>
              <a:gd name="connsiteY30" fmla="*/ 654843 h 1138237"/>
              <a:gd name="connsiteX31" fmla="*/ 73819 w 1378744"/>
              <a:gd name="connsiteY31" fmla="*/ 697706 h 1138237"/>
              <a:gd name="connsiteX32" fmla="*/ 78582 w 1378744"/>
              <a:gd name="connsiteY32" fmla="*/ 726281 h 1138237"/>
              <a:gd name="connsiteX33" fmla="*/ 95250 w 1378744"/>
              <a:gd name="connsiteY33" fmla="*/ 738187 h 1138237"/>
              <a:gd name="connsiteX34" fmla="*/ 116682 w 1378744"/>
              <a:gd name="connsiteY34" fmla="*/ 735806 h 1138237"/>
              <a:gd name="connsiteX35" fmla="*/ 123825 w 1378744"/>
              <a:gd name="connsiteY35" fmla="*/ 762000 h 1138237"/>
              <a:gd name="connsiteX36" fmla="*/ 126207 w 1378744"/>
              <a:gd name="connsiteY36" fmla="*/ 783431 h 1138237"/>
              <a:gd name="connsiteX37" fmla="*/ 152400 w 1378744"/>
              <a:gd name="connsiteY37" fmla="*/ 812006 h 1138237"/>
              <a:gd name="connsiteX38" fmla="*/ 164307 w 1378744"/>
              <a:gd name="connsiteY38" fmla="*/ 823912 h 1138237"/>
              <a:gd name="connsiteX39" fmla="*/ 173832 w 1378744"/>
              <a:gd name="connsiteY39" fmla="*/ 850106 h 1138237"/>
              <a:gd name="connsiteX40" fmla="*/ 169069 w 1378744"/>
              <a:gd name="connsiteY40" fmla="*/ 878681 h 1138237"/>
              <a:gd name="connsiteX41" fmla="*/ 176213 w 1378744"/>
              <a:gd name="connsiteY41" fmla="*/ 897731 h 1138237"/>
              <a:gd name="connsiteX42" fmla="*/ 200025 w 1378744"/>
              <a:gd name="connsiteY42" fmla="*/ 916781 h 1138237"/>
              <a:gd name="connsiteX43" fmla="*/ 226219 w 1378744"/>
              <a:gd name="connsiteY43" fmla="*/ 916781 h 1138237"/>
              <a:gd name="connsiteX44" fmla="*/ 300038 w 1378744"/>
              <a:gd name="connsiteY44" fmla="*/ 921543 h 1138237"/>
              <a:gd name="connsiteX45" fmla="*/ 395288 w 1378744"/>
              <a:gd name="connsiteY45" fmla="*/ 952500 h 1138237"/>
              <a:gd name="connsiteX46" fmla="*/ 414338 w 1378744"/>
              <a:gd name="connsiteY46" fmla="*/ 988218 h 1138237"/>
              <a:gd name="connsiteX47" fmla="*/ 435769 w 1378744"/>
              <a:gd name="connsiteY47" fmla="*/ 992981 h 1138237"/>
              <a:gd name="connsiteX48" fmla="*/ 464344 w 1378744"/>
              <a:gd name="connsiteY48" fmla="*/ 995362 h 1138237"/>
              <a:gd name="connsiteX49" fmla="*/ 507207 w 1378744"/>
              <a:gd name="connsiteY49" fmla="*/ 1026318 h 1138237"/>
              <a:gd name="connsiteX50" fmla="*/ 521494 w 1378744"/>
              <a:gd name="connsiteY50" fmla="*/ 1069181 h 1138237"/>
              <a:gd name="connsiteX51" fmla="*/ 545307 w 1378744"/>
              <a:gd name="connsiteY51" fmla="*/ 1107281 h 1138237"/>
              <a:gd name="connsiteX52" fmla="*/ 573882 w 1378744"/>
              <a:gd name="connsiteY52" fmla="*/ 1121568 h 1138237"/>
              <a:gd name="connsiteX53" fmla="*/ 585788 w 1378744"/>
              <a:gd name="connsiteY53" fmla="*/ 1131093 h 1138237"/>
              <a:gd name="connsiteX54" fmla="*/ 814388 w 1378744"/>
              <a:gd name="connsiteY54" fmla="*/ 1138237 h 1138237"/>
              <a:gd name="connsiteX55" fmla="*/ 828675 w 1378744"/>
              <a:gd name="connsiteY55" fmla="*/ 1109662 h 1138237"/>
              <a:gd name="connsiteX56" fmla="*/ 833438 w 1378744"/>
              <a:gd name="connsiteY56" fmla="*/ 1085850 h 1138237"/>
              <a:gd name="connsiteX57" fmla="*/ 797719 w 1378744"/>
              <a:gd name="connsiteY57" fmla="*/ 1059656 h 1138237"/>
              <a:gd name="connsiteX58" fmla="*/ 790575 w 1378744"/>
              <a:gd name="connsiteY58" fmla="*/ 1038225 h 1138237"/>
              <a:gd name="connsiteX59" fmla="*/ 790575 w 1378744"/>
              <a:gd name="connsiteY59" fmla="*/ 1021556 h 1138237"/>
              <a:gd name="connsiteX60" fmla="*/ 845344 w 1378744"/>
              <a:gd name="connsiteY60" fmla="*/ 952500 h 1138237"/>
              <a:gd name="connsiteX61" fmla="*/ 845344 w 1378744"/>
              <a:gd name="connsiteY61" fmla="*/ 952500 h 1138237"/>
              <a:gd name="connsiteX62" fmla="*/ 888207 w 1378744"/>
              <a:gd name="connsiteY62" fmla="*/ 966787 h 1138237"/>
              <a:gd name="connsiteX63" fmla="*/ 907257 w 1378744"/>
              <a:gd name="connsiteY63" fmla="*/ 981075 h 1138237"/>
              <a:gd name="connsiteX64" fmla="*/ 938213 w 1378744"/>
              <a:gd name="connsiteY64" fmla="*/ 990600 h 1138237"/>
              <a:gd name="connsiteX65" fmla="*/ 964407 w 1378744"/>
              <a:gd name="connsiteY65" fmla="*/ 985837 h 1138237"/>
              <a:gd name="connsiteX66" fmla="*/ 985838 w 1378744"/>
              <a:gd name="connsiteY66" fmla="*/ 985837 h 1138237"/>
              <a:gd name="connsiteX67" fmla="*/ 995363 w 1378744"/>
              <a:gd name="connsiteY67" fmla="*/ 995362 h 1138237"/>
              <a:gd name="connsiteX68" fmla="*/ 978694 w 1378744"/>
              <a:gd name="connsiteY68" fmla="*/ 1012031 h 1138237"/>
              <a:gd name="connsiteX69" fmla="*/ 969169 w 1378744"/>
              <a:gd name="connsiteY69" fmla="*/ 1031081 h 1138237"/>
              <a:gd name="connsiteX70" fmla="*/ 954882 w 1378744"/>
              <a:gd name="connsiteY70" fmla="*/ 1054893 h 1138237"/>
              <a:gd name="connsiteX71" fmla="*/ 950119 w 1378744"/>
              <a:gd name="connsiteY71" fmla="*/ 1083468 h 1138237"/>
              <a:gd name="connsiteX72" fmla="*/ 962025 w 1378744"/>
              <a:gd name="connsiteY72" fmla="*/ 1107281 h 1138237"/>
              <a:gd name="connsiteX73" fmla="*/ 983457 w 1378744"/>
              <a:gd name="connsiteY73" fmla="*/ 1131093 h 1138237"/>
              <a:gd name="connsiteX74" fmla="*/ 1002507 w 1378744"/>
              <a:gd name="connsiteY74" fmla="*/ 1133475 h 1138237"/>
              <a:gd name="connsiteX75" fmla="*/ 1028700 w 1378744"/>
              <a:gd name="connsiteY75" fmla="*/ 1126331 h 1138237"/>
              <a:gd name="connsiteX76" fmla="*/ 1031082 w 1378744"/>
              <a:gd name="connsiteY76" fmla="*/ 1097756 h 1138237"/>
              <a:gd name="connsiteX77" fmla="*/ 1057275 w 1378744"/>
              <a:gd name="connsiteY77" fmla="*/ 1085850 h 1138237"/>
              <a:gd name="connsiteX78" fmla="*/ 1076325 w 1378744"/>
              <a:gd name="connsiteY78" fmla="*/ 1097756 h 1138237"/>
              <a:gd name="connsiteX79" fmla="*/ 1100138 w 1378744"/>
              <a:gd name="connsiteY79" fmla="*/ 1107281 h 1138237"/>
              <a:gd name="connsiteX80" fmla="*/ 1123950 w 1378744"/>
              <a:gd name="connsiteY80" fmla="*/ 1121568 h 1138237"/>
              <a:gd name="connsiteX81" fmla="*/ 1143000 w 1378744"/>
              <a:gd name="connsiteY81" fmla="*/ 1123950 h 1138237"/>
              <a:gd name="connsiteX82" fmla="*/ 1157288 w 1378744"/>
              <a:gd name="connsiteY82" fmla="*/ 1112043 h 1138237"/>
              <a:gd name="connsiteX83" fmla="*/ 1159669 w 1378744"/>
              <a:gd name="connsiteY83" fmla="*/ 1085850 h 1138237"/>
              <a:gd name="connsiteX84" fmla="*/ 1166813 w 1378744"/>
              <a:gd name="connsiteY84" fmla="*/ 1052512 h 1138237"/>
              <a:gd name="connsiteX85" fmla="*/ 1197769 w 1378744"/>
              <a:gd name="connsiteY85" fmla="*/ 1016793 h 1138237"/>
              <a:gd name="connsiteX86" fmla="*/ 1195388 w 1378744"/>
              <a:gd name="connsiteY86" fmla="*/ 954881 h 1138237"/>
              <a:gd name="connsiteX87" fmla="*/ 1209675 w 1378744"/>
              <a:gd name="connsiteY87" fmla="*/ 945356 h 1138237"/>
              <a:gd name="connsiteX88" fmla="*/ 1235869 w 1378744"/>
              <a:gd name="connsiteY88" fmla="*/ 945356 h 1138237"/>
              <a:gd name="connsiteX89" fmla="*/ 1235869 w 1378744"/>
              <a:gd name="connsiteY89" fmla="*/ 931068 h 1138237"/>
              <a:gd name="connsiteX90" fmla="*/ 1212057 w 1378744"/>
              <a:gd name="connsiteY90" fmla="*/ 912018 h 1138237"/>
              <a:gd name="connsiteX91" fmla="*/ 1195388 w 1378744"/>
              <a:gd name="connsiteY91" fmla="*/ 881062 h 1138237"/>
              <a:gd name="connsiteX92" fmla="*/ 1157288 w 1378744"/>
              <a:gd name="connsiteY92" fmla="*/ 871537 h 1138237"/>
              <a:gd name="connsiteX93" fmla="*/ 1119188 w 1378744"/>
              <a:gd name="connsiteY93" fmla="*/ 859631 h 1138237"/>
              <a:gd name="connsiteX94" fmla="*/ 1119188 w 1378744"/>
              <a:gd name="connsiteY94" fmla="*/ 831056 h 1138237"/>
              <a:gd name="connsiteX95" fmla="*/ 1135857 w 1378744"/>
              <a:gd name="connsiteY95" fmla="*/ 807243 h 1138237"/>
              <a:gd name="connsiteX96" fmla="*/ 1197769 w 1378744"/>
              <a:gd name="connsiteY96" fmla="*/ 759618 h 1138237"/>
              <a:gd name="connsiteX97" fmla="*/ 1247775 w 1378744"/>
              <a:gd name="connsiteY97" fmla="*/ 762000 h 1138237"/>
              <a:gd name="connsiteX98" fmla="*/ 1278732 w 1378744"/>
              <a:gd name="connsiteY98" fmla="*/ 762000 h 1138237"/>
              <a:gd name="connsiteX99" fmla="*/ 1271588 w 1378744"/>
              <a:gd name="connsiteY99" fmla="*/ 735806 h 1138237"/>
              <a:gd name="connsiteX100" fmla="*/ 1378744 w 1378744"/>
              <a:gd name="connsiteY100" fmla="*/ 678656 h 1138237"/>
              <a:gd name="connsiteX101" fmla="*/ 1331119 w 1378744"/>
              <a:gd name="connsiteY101" fmla="*/ 552450 h 1138237"/>
              <a:gd name="connsiteX102" fmla="*/ 1278732 w 1378744"/>
              <a:gd name="connsiteY102" fmla="*/ 514350 h 1138237"/>
              <a:gd name="connsiteX103" fmla="*/ 1252538 w 1378744"/>
              <a:gd name="connsiteY103" fmla="*/ 431006 h 1138237"/>
              <a:gd name="connsiteX104" fmla="*/ 1181100 w 1378744"/>
              <a:gd name="connsiteY104" fmla="*/ 431006 h 1138237"/>
              <a:gd name="connsiteX105" fmla="*/ 1166813 w 1378744"/>
              <a:gd name="connsiteY105" fmla="*/ 395287 h 1138237"/>
              <a:gd name="connsiteX106" fmla="*/ 1107282 w 1378744"/>
              <a:gd name="connsiteY106" fmla="*/ 421481 h 1138237"/>
              <a:gd name="connsiteX107" fmla="*/ 1054894 w 1378744"/>
              <a:gd name="connsiteY107" fmla="*/ 414337 h 1138237"/>
              <a:gd name="connsiteX108" fmla="*/ 1028700 w 1378744"/>
              <a:gd name="connsiteY108" fmla="*/ 371475 h 1138237"/>
              <a:gd name="connsiteX109" fmla="*/ 1023938 w 1378744"/>
              <a:gd name="connsiteY109" fmla="*/ 288131 h 1138237"/>
              <a:gd name="connsiteX110" fmla="*/ 1012032 w 1378744"/>
              <a:gd name="connsiteY110" fmla="*/ 269081 h 1138237"/>
              <a:gd name="connsiteX111" fmla="*/ 1012032 w 1378744"/>
              <a:gd name="connsiteY111" fmla="*/ 211931 h 1138237"/>
              <a:gd name="connsiteX112" fmla="*/ 959644 w 1378744"/>
              <a:gd name="connsiteY112" fmla="*/ 190500 h 1138237"/>
              <a:gd name="connsiteX113" fmla="*/ 914400 w 1378744"/>
              <a:gd name="connsiteY113" fmla="*/ 111918 h 1138237"/>
              <a:gd name="connsiteX114" fmla="*/ 854869 w 1378744"/>
              <a:gd name="connsiteY114" fmla="*/ 76200 h 1138237"/>
              <a:gd name="connsiteX115" fmla="*/ 873919 w 1378744"/>
              <a:gd name="connsiteY115" fmla="*/ 16668 h 1138237"/>
              <a:gd name="connsiteX116" fmla="*/ 783432 w 1378744"/>
              <a:gd name="connsiteY116" fmla="*/ 0 h 1138237"/>
              <a:gd name="connsiteX0" fmla="*/ 783432 w 1378744"/>
              <a:gd name="connsiteY0" fmla="*/ 0 h 1138237"/>
              <a:gd name="connsiteX1" fmla="*/ 738188 w 1378744"/>
              <a:gd name="connsiteY1" fmla="*/ 26193 h 1138237"/>
              <a:gd name="connsiteX2" fmla="*/ 685800 w 1378744"/>
              <a:gd name="connsiteY2" fmla="*/ 28575 h 1138237"/>
              <a:gd name="connsiteX3" fmla="*/ 635794 w 1378744"/>
              <a:gd name="connsiteY3" fmla="*/ 73818 h 1138237"/>
              <a:gd name="connsiteX4" fmla="*/ 633413 w 1378744"/>
              <a:gd name="connsiteY4" fmla="*/ 114300 h 1138237"/>
              <a:gd name="connsiteX5" fmla="*/ 561975 w 1378744"/>
              <a:gd name="connsiteY5" fmla="*/ 190500 h 1138237"/>
              <a:gd name="connsiteX6" fmla="*/ 519113 w 1378744"/>
              <a:gd name="connsiteY6" fmla="*/ 214312 h 1138237"/>
              <a:gd name="connsiteX7" fmla="*/ 485775 w 1378744"/>
              <a:gd name="connsiteY7" fmla="*/ 252412 h 1138237"/>
              <a:gd name="connsiteX8" fmla="*/ 461963 w 1378744"/>
              <a:gd name="connsiteY8" fmla="*/ 273843 h 1138237"/>
              <a:gd name="connsiteX9" fmla="*/ 423863 w 1378744"/>
              <a:gd name="connsiteY9" fmla="*/ 333375 h 1138237"/>
              <a:gd name="connsiteX10" fmla="*/ 378619 w 1378744"/>
              <a:gd name="connsiteY10" fmla="*/ 357187 h 1138237"/>
              <a:gd name="connsiteX11" fmla="*/ 292894 w 1378744"/>
              <a:gd name="connsiteY11" fmla="*/ 376237 h 1138237"/>
              <a:gd name="connsiteX12" fmla="*/ 264319 w 1378744"/>
              <a:gd name="connsiteY12" fmla="*/ 373856 h 1138237"/>
              <a:gd name="connsiteX13" fmla="*/ 240507 w 1378744"/>
              <a:gd name="connsiteY13" fmla="*/ 359568 h 1138237"/>
              <a:gd name="connsiteX14" fmla="*/ 226219 w 1378744"/>
              <a:gd name="connsiteY14" fmla="*/ 338137 h 1138237"/>
              <a:gd name="connsiteX15" fmla="*/ 219075 w 1378744"/>
              <a:gd name="connsiteY15" fmla="*/ 311943 h 1138237"/>
              <a:gd name="connsiteX16" fmla="*/ 204788 w 1378744"/>
              <a:gd name="connsiteY16" fmla="*/ 309562 h 1138237"/>
              <a:gd name="connsiteX17" fmla="*/ 188119 w 1378744"/>
              <a:gd name="connsiteY17" fmla="*/ 304800 h 1138237"/>
              <a:gd name="connsiteX18" fmla="*/ 173832 w 1378744"/>
              <a:gd name="connsiteY18" fmla="*/ 302418 h 1138237"/>
              <a:gd name="connsiteX19" fmla="*/ 128588 w 1378744"/>
              <a:gd name="connsiteY19" fmla="*/ 352425 h 1138237"/>
              <a:gd name="connsiteX20" fmla="*/ 97632 w 1378744"/>
              <a:gd name="connsiteY20" fmla="*/ 371475 h 1138237"/>
              <a:gd name="connsiteX21" fmla="*/ 80963 w 1378744"/>
              <a:gd name="connsiteY21" fmla="*/ 390525 h 1138237"/>
              <a:gd name="connsiteX22" fmla="*/ 66675 w 1378744"/>
              <a:gd name="connsiteY22" fmla="*/ 435768 h 1138237"/>
              <a:gd name="connsiteX23" fmla="*/ 54769 w 1378744"/>
              <a:gd name="connsiteY23" fmla="*/ 447675 h 1138237"/>
              <a:gd name="connsiteX24" fmla="*/ 9525 w 1378744"/>
              <a:gd name="connsiteY24" fmla="*/ 466725 h 1138237"/>
              <a:gd name="connsiteX25" fmla="*/ 2382 w 1378744"/>
              <a:gd name="connsiteY25" fmla="*/ 481012 h 1138237"/>
              <a:gd name="connsiteX26" fmla="*/ 4763 w 1378744"/>
              <a:gd name="connsiteY26" fmla="*/ 533400 h 1138237"/>
              <a:gd name="connsiteX27" fmla="*/ 0 w 1378744"/>
              <a:gd name="connsiteY27" fmla="*/ 545306 h 1138237"/>
              <a:gd name="connsiteX28" fmla="*/ 73819 w 1378744"/>
              <a:gd name="connsiteY28" fmla="*/ 588168 h 1138237"/>
              <a:gd name="connsiteX29" fmla="*/ 90488 w 1378744"/>
              <a:gd name="connsiteY29" fmla="*/ 628650 h 1138237"/>
              <a:gd name="connsiteX30" fmla="*/ 83344 w 1378744"/>
              <a:gd name="connsiteY30" fmla="*/ 654843 h 1138237"/>
              <a:gd name="connsiteX31" fmla="*/ 73819 w 1378744"/>
              <a:gd name="connsiteY31" fmla="*/ 697706 h 1138237"/>
              <a:gd name="connsiteX32" fmla="*/ 78582 w 1378744"/>
              <a:gd name="connsiteY32" fmla="*/ 726281 h 1138237"/>
              <a:gd name="connsiteX33" fmla="*/ 95250 w 1378744"/>
              <a:gd name="connsiteY33" fmla="*/ 738187 h 1138237"/>
              <a:gd name="connsiteX34" fmla="*/ 116682 w 1378744"/>
              <a:gd name="connsiteY34" fmla="*/ 735806 h 1138237"/>
              <a:gd name="connsiteX35" fmla="*/ 123825 w 1378744"/>
              <a:gd name="connsiteY35" fmla="*/ 762000 h 1138237"/>
              <a:gd name="connsiteX36" fmla="*/ 126207 w 1378744"/>
              <a:gd name="connsiteY36" fmla="*/ 783431 h 1138237"/>
              <a:gd name="connsiteX37" fmla="*/ 152400 w 1378744"/>
              <a:gd name="connsiteY37" fmla="*/ 812006 h 1138237"/>
              <a:gd name="connsiteX38" fmla="*/ 164307 w 1378744"/>
              <a:gd name="connsiteY38" fmla="*/ 823912 h 1138237"/>
              <a:gd name="connsiteX39" fmla="*/ 173832 w 1378744"/>
              <a:gd name="connsiteY39" fmla="*/ 850106 h 1138237"/>
              <a:gd name="connsiteX40" fmla="*/ 169069 w 1378744"/>
              <a:gd name="connsiteY40" fmla="*/ 878681 h 1138237"/>
              <a:gd name="connsiteX41" fmla="*/ 176213 w 1378744"/>
              <a:gd name="connsiteY41" fmla="*/ 897731 h 1138237"/>
              <a:gd name="connsiteX42" fmla="*/ 200025 w 1378744"/>
              <a:gd name="connsiteY42" fmla="*/ 916781 h 1138237"/>
              <a:gd name="connsiteX43" fmla="*/ 226219 w 1378744"/>
              <a:gd name="connsiteY43" fmla="*/ 916781 h 1138237"/>
              <a:gd name="connsiteX44" fmla="*/ 300038 w 1378744"/>
              <a:gd name="connsiteY44" fmla="*/ 921543 h 1138237"/>
              <a:gd name="connsiteX45" fmla="*/ 395288 w 1378744"/>
              <a:gd name="connsiteY45" fmla="*/ 952500 h 1138237"/>
              <a:gd name="connsiteX46" fmla="*/ 414338 w 1378744"/>
              <a:gd name="connsiteY46" fmla="*/ 988218 h 1138237"/>
              <a:gd name="connsiteX47" fmla="*/ 435769 w 1378744"/>
              <a:gd name="connsiteY47" fmla="*/ 992981 h 1138237"/>
              <a:gd name="connsiteX48" fmla="*/ 464344 w 1378744"/>
              <a:gd name="connsiteY48" fmla="*/ 995362 h 1138237"/>
              <a:gd name="connsiteX49" fmla="*/ 507207 w 1378744"/>
              <a:gd name="connsiteY49" fmla="*/ 1026318 h 1138237"/>
              <a:gd name="connsiteX50" fmla="*/ 521494 w 1378744"/>
              <a:gd name="connsiteY50" fmla="*/ 1069181 h 1138237"/>
              <a:gd name="connsiteX51" fmla="*/ 545307 w 1378744"/>
              <a:gd name="connsiteY51" fmla="*/ 1107281 h 1138237"/>
              <a:gd name="connsiteX52" fmla="*/ 573882 w 1378744"/>
              <a:gd name="connsiteY52" fmla="*/ 1121568 h 1138237"/>
              <a:gd name="connsiteX53" fmla="*/ 585788 w 1378744"/>
              <a:gd name="connsiteY53" fmla="*/ 1131093 h 1138237"/>
              <a:gd name="connsiteX54" fmla="*/ 638175 w 1378744"/>
              <a:gd name="connsiteY54" fmla="*/ 1131093 h 1138237"/>
              <a:gd name="connsiteX55" fmla="*/ 814388 w 1378744"/>
              <a:gd name="connsiteY55" fmla="*/ 1138237 h 1138237"/>
              <a:gd name="connsiteX56" fmla="*/ 828675 w 1378744"/>
              <a:gd name="connsiteY56" fmla="*/ 1109662 h 1138237"/>
              <a:gd name="connsiteX57" fmla="*/ 833438 w 1378744"/>
              <a:gd name="connsiteY57" fmla="*/ 1085850 h 1138237"/>
              <a:gd name="connsiteX58" fmla="*/ 797719 w 1378744"/>
              <a:gd name="connsiteY58" fmla="*/ 1059656 h 1138237"/>
              <a:gd name="connsiteX59" fmla="*/ 790575 w 1378744"/>
              <a:gd name="connsiteY59" fmla="*/ 1038225 h 1138237"/>
              <a:gd name="connsiteX60" fmla="*/ 790575 w 1378744"/>
              <a:gd name="connsiteY60" fmla="*/ 1021556 h 1138237"/>
              <a:gd name="connsiteX61" fmla="*/ 845344 w 1378744"/>
              <a:gd name="connsiteY61" fmla="*/ 952500 h 1138237"/>
              <a:gd name="connsiteX62" fmla="*/ 845344 w 1378744"/>
              <a:gd name="connsiteY62" fmla="*/ 952500 h 1138237"/>
              <a:gd name="connsiteX63" fmla="*/ 888207 w 1378744"/>
              <a:gd name="connsiteY63" fmla="*/ 966787 h 1138237"/>
              <a:gd name="connsiteX64" fmla="*/ 907257 w 1378744"/>
              <a:gd name="connsiteY64" fmla="*/ 981075 h 1138237"/>
              <a:gd name="connsiteX65" fmla="*/ 938213 w 1378744"/>
              <a:gd name="connsiteY65" fmla="*/ 990600 h 1138237"/>
              <a:gd name="connsiteX66" fmla="*/ 964407 w 1378744"/>
              <a:gd name="connsiteY66" fmla="*/ 985837 h 1138237"/>
              <a:gd name="connsiteX67" fmla="*/ 985838 w 1378744"/>
              <a:gd name="connsiteY67" fmla="*/ 985837 h 1138237"/>
              <a:gd name="connsiteX68" fmla="*/ 995363 w 1378744"/>
              <a:gd name="connsiteY68" fmla="*/ 995362 h 1138237"/>
              <a:gd name="connsiteX69" fmla="*/ 978694 w 1378744"/>
              <a:gd name="connsiteY69" fmla="*/ 1012031 h 1138237"/>
              <a:gd name="connsiteX70" fmla="*/ 969169 w 1378744"/>
              <a:gd name="connsiteY70" fmla="*/ 1031081 h 1138237"/>
              <a:gd name="connsiteX71" fmla="*/ 954882 w 1378744"/>
              <a:gd name="connsiteY71" fmla="*/ 1054893 h 1138237"/>
              <a:gd name="connsiteX72" fmla="*/ 950119 w 1378744"/>
              <a:gd name="connsiteY72" fmla="*/ 1083468 h 1138237"/>
              <a:gd name="connsiteX73" fmla="*/ 962025 w 1378744"/>
              <a:gd name="connsiteY73" fmla="*/ 1107281 h 1138237"/>
              <a:gd name="connsiteX74" fmla="*/ 983457 w 1378744"/>
              <a:gd name="connsiteY74" fmla="*/ 1131093 h 1138237"/>
              <a:gd name="connsiteX75" fmla="*/ 1002507 w 1378744"/>
              <a:gd name="connsiteY75" fmla="*/ 1133475 h 1138237"/>
              <a:gd name="connsiteX76" fmla="*/ 1028700 w 1378744"/>
              <a:gd name="connsiteY76" fmla="*/ 1126331 h 1138237"/>
              <a:gd name="connsiteX77" fmla="*/ 1031082 w 1378744"/>
              <a:gd name="connsiteY77" fmla="*/ 1097756 h 1138237"/>
              <a:gd name="connsiteX78" fmla="*/ 1057275 w 1378744"/>
              <a:gd name="connsiteY78" fmla="*/ 1085850 h 1138237"/>
              <a:gd name="connsiteX79" fmla="*/ 1076325 w 1378744"/>
              <a:gd name="connsiteY79" fmla="*/ 1097756 h 1138237"/>
              <a:gd name="connsiteX80" fmla="*/ 1100138 w 1378744"/>
              <a:gd name="connsiteY80" fmla="*/ 1107281 h 1138237"/>
              <a:gd name="connsiteX81" fmla="*/ 1123950 w 1378744"/>
              <a:gd name="connsiteY81" fmla="*/ 1121568 h 1138237"/>
              <a:gd name="connsiteX82" fmla="*/ 1143000 w 1378744"/>
              <a:gd name="connsiteY82" fmla="*/ 1123950 h 1138237"/>
              <a:gd name="connsiteX83" fmla="*/ 1157288 w 1378744"/>
              <a:gd name="connsiteY83" fmla="*/ 1112043 h 1138237"/>
              <a:gd name="connsiteX84" fmla="*/ 1159669 w 1378744"/>
              <a:gd name="connsiteY84" fmla="*/ 1085850 h 1138237"/>
              <a:gd name="connsiteX85" fmla="*/ 1166813 w 1378744"/>
              <a:gd name="connsiteY85" fmla="*/ 1052512 h 1138237"/>
              <a:gd name="connsiteX86" fmla="*/ 1197769 w 1378744"/>
              <a:gd name="connsiteY86" fmla="*/ 1016793 h 1138237"/>
              <a:gd name="connsiteX87" fmla="*/ 1195388 w 1378744"/>
              <a:gd name="connsiteY87" fmla="*/ 954881 h 1138237"/>
              <a:gd name="connsiteX88" fmla="*/ 1209675 w 1378744"/>
              <a:gd name="connsiteY88" fmla="*/ 945356 h 1138237"/>
              <a:gd name="connsiteX89" fmla="*/ 1235869 w 1378744"/>
              <a:gd name="connsiteY89" fmla="*/ 945356 h 1138237"/>
              <a:gd name="connsiteX90" fmla="*/ 1235869 w 1378744"/>
              <a:gd name="connsiteY90" fmla="*/ 931068 h 1138237"/>
              <a:gd name="connsiteX91" fmla="*/ 1212057 w 1378744"/>
              <a:gd name="connsiteY91" fmla="*/ 912018 h 1138237"/>
              <a:gd name="connsiteX92" fmla="*/ 1195388 w 1378744"/>
              <a:gd name="connsiteY92" fmla="*/ 881062 h 1138237"/>
              <a:gd name="connsiteX93" fmla="*/ 1157288 w 1378744"/>
              <a:gd name="connsiteY93" fmla="*/ 871537 h 1138237"/>
              <a:gd name="connsiteX94" fmla="*/ 1119188 w 1378744"/>
              <a:gd name="connsiteY94" fmla="*/ 859631 h 1138237"/>
              <a:gd name="connsiteX95" fmla="*/ 1119188 w 1378744"/>
              <a:gd name="connsiteY95" fmla="*/ 831056 h 1138237"/>
              <a:gd name="connsiteX96" fmla="*/ 1135857 w 1378744"/>
              <a:gd name="connsiteY96" fmla="*/ 807243 h 1138237"/>
              <a:gd name="connsiteX97" fmla="*/ 1197769 w 1378744"/>
              <a:gd name="connsiteY97" fmla="*/ 759618 h 1138237"/>
              <a:gd name="connsiteX98" fmla="*/ 1247775 w 1378744"/>
              <a:gd name="connsiteY98" fmla="*/ 762000 h 1138237"/>
              <a:gd name="connsiteX99" fmla="*/ 1278732 w 1378744"/>
              <a:gd name="connsiteY99" fmla="*/ 762000 h 1138237"/>
              <a:gd name="connsiteX100" fmla="*/ 1271588 w 1378744"/>
              <a:gd name="connsiteY100" fmla="*/ 735806 h 1138237"/>
              <a:gd name="connsiteX101" fmla="*/ 1378744 w 1378744"/>
              <a:gd name="connsiteY101" fmla="*/ 678656 h 1138237"/>
              <a:gd name="connsiteX102" fmla="*/ 1331119 w 1378744"/>
              <a:gd name="connsiteY102" fmla="*/ 552450 h 1138237"/>
              <a:gd name="connsiteX103" fmla="*/ 1278732 w 1378744"/>
              <a:gd name="connsiteY103" fmla="*/ 514350 h 1138237"/>
              <a:gd name="connsiteX104" fmla="*/ 1252538 w 1378744"/>
              <a:gd name="connsiteY104" fmla="*/ 431006 h 1138237"/>
              <a:gd name="connsiteX105" fmla="*/ 1181100 w 1378744"/>
              <a:gd name="connsiteY105" fmla="*/ 431006 h 1138237"/>
              <a:gd name="connsiteX106" fmla="*/ 1166813 w 1378744"/>
              <a:gd name="connsiteY106" fmla="*/ 395287 h 1138237"/>
              <a:gd name="connsiteX107" fmla="*/ 1107282 w 1378744"/>
              <a:gd name="connsiteY107" fmla="*/ 421481 h 1138237"/>
              <a:gd name="connsiteX108" fmla="*/ 1054894 w 1378744"/>
              <a:gd name="connsiteY108" fmla="*/ 414337 h 1138237"/>
              <a:gd name="connsiteX109" fmla="*/ 1028700 w 1378744"/>
              <a:gd name="connsiteY109" fmla="*/ 371475 h 1138237"/>
              <a:gd name="connsiteX110" fmla="*/ 1023938 w 1378744"/>
              <a:gd name="connsiteY110" fmla="*/ 288131 h 1138237"/>
              <a:gd name="connsiteX111" fmla="*/ 1012032 w 1378744"/>
              <a:gd name="connsiteY111" fmla="*/ 269081 h 1138237"/>
              <a:gd name="connsiteX112" fmla="*/ 1012032 w 1378744"/>
              <a:gd name="connsiteY112" fmla="*/ 211931 h 1138237"/>
              <a:gd name="connsiteX113" fmla="*/ 959644 w 1378744"/>
              <a:gd name="connsiteY113" fmla="*/ 190500 h 1138237"/>
              <a:gd name="connsiteX114" fmla="*/ 914400 w 1378744"/>
              <a:gd name="connsiteY114" fmla="*/ 111918 h 1138237"/>
              <a:gd name="connsiteX115" fmla="*/ 854869 w 1378744"/>
              <a:gd name="connsiteY115" fmla="*/ 76200 h 1138237"/>
              <a:gd name="connsiteX116" fmla="*/ 873919 w 1378744"/>
              <a:gd name="connsiteY116" fmla="*/ 16668 h 1138237"/>
              <a:gd name="connsiteX117" fmla="*/ 783432 w 1378744"/>
              <a:gd name="connsiteY117" fmla="*/ 0 h 1138237"/>
              <a:gd name="connsiteX0" fmla="*/ 783432 w 1378744"/>
              <a:gd name="connsiteY0" fmla="*/ 0 h 1181100"/>
              <a:gd name="connsiteX1" fmla="*/ 738188 w 1378744"/>
              <a:gd name="connsiteY1" fmla="*/ 26193 h 1181100"/>
              <a:gd name="connsiteX2" fmla="*/ 685800 w 1378744"/>
              <a:gd name="connsiteY2" fmla="*/ 28575 h 1181100"/>
              <a:gd name="connsiteX3" fmla="*/ 635794 w 1378744"/>
              <a:gd name="connsiteY3" fmla="*/ 73818 h 1181100"/>
              <a:gd name="connsiteX4" fmla="*/ 633413 w 1378744"/>
              <a:gd name="connsiteY4" fmla="*/ 114300 h 1181100"/>
              <a:gd name="connsiteX5" fmla="*/ 561975 w 1378744"/>
              <a:gd name="connsiteY5" fmla="*/ 190500 h 1181100"/>
              <a:gd name="connsiteX6" fmla="*/ 519113 w 1378744"/>
              <a:gd name="connsiteY6" fmla="*/ 214312 h 1181100"/>
              <a:gd name="connsiteX7" fmla="*/ 485775 w 1378744"/>
              <a:gd name="connsiteY7" fmla="*/ 252412 h 1181100"/>
              <a:gd name="connsiteX8" fmla="*/ 461963 w 1378744"/>
              <a:gd name="connsiteY8" fmla="*/ 273843 h 1181100"/>
              <a:gd name="connsiteX9" fmla="*/ 423863 w 1378744"/>
              <a:gd name="connsiteY9" fmla="*/ 333375 h 1181100"/>
              <a:gd name="connsiteX10" fmla="*/ 378619 w 1378744"/>
              <a:gd name="connsiteY10" fmla="*/ 357187 h 1181100"/>
              <a:gd name="connsiteX11" fmla="*/ 292894 w 1378744"/>
              <a:gd name="connsiteY11" fmla="*/ 376237 h 1181100"/>
              <a:gd name="connsiteX12" fmla="*/ 264319 w 1378744"/>
              <a:gd name="connsiteY12" fmla="*/ 373856 h 1181100"/>
              <a:gd name="connsiteX13" fmla="*/ 240507 w 1378744"/>
              <a:gd name="connsiteY13" fmla="*/ 359568 h 1181100"/>
              <a:gd name="connsiteX14" fmla="*/ 226219 w 1378744"/>
              <a:gd name="connsiteY14" fmla="*/ 338137 h 1181100"/>
              <a:gd name="connsiteX15" fmla="*/ 219075 w 1378744"/>
              <a:gd name="connsiteY15" fmla="*/ 311943 h 1181100"/>
              <a:gd name="connsiteX16" fmla="*/ 204788 w 1378744"/>
              <a:gd name="connsiteY16" fmla="*/ 309562 h 1181100"/>
              <a:gd name="connsiteX17" fmla="*/ 188119 w 1378744"/>
              <a:gd name="connsiteY17" fmla="*/ 304800 h 1181100"/>
              <a:gd name="connsiteX18" fmla="*/ 173832 w 1378744"/>
              <a:gd name="connsiteY18" fmla="*/ 302418 h 1181100"/>
              <a:gd name="connsiteX19" fmla="*/ 128588 w 1378744"/>
              <a:gd name="connsiteY19" fmla="*/ 352425 h 1181100"/>
              <a:gd name="connsiteX20" fmla="*/ 97632 w 1378744"/>
              <a:gd name="connsiteY20" fmla="*/ 371475 h 1181100"/>
              <a:gd name="connsiteX21" fmla="*/ 80963 w 1378744"/>
              <a:gd name="connsiteY21" fmla="*/ 390525 h 1181100"/>
              <a:gd name="connsiteX22" fmla="*/ 66675 w 1378744"/>
              <a:gd name="connsiteY22" fmla="*/ 435768 h 1181100"/>
              <a:gd name="connsiteX23" fmla="*/ 54769 w 1378744"/>
              <a:gd name="connsiteY23" fmla="*/ 447675 h 1181100"/>
              <a:gd name="connsiteX24" fmla="*/ 9525 w 1378744"/>
              <a:gd name="connsiteY24" fmla="*/ 466725 h 1181100"/>
              <a:gd name="connsiteX25" fmla="*/ 2382 w 1378744"/>
              <a:gd name="connsiteY25" fmla="*/ 481012 h 1181100"/>
              <a:gd name="connsiteX26" fmla="*/ 4763 w 1378744"/>
              <a:gd name="connsiteY26" fmla="*/ 533400 h 1181100"/>
              <a:gd name="connsiteX27" fmla="*/ 0 w 1378744"/>
              <a:gd name="connsiteY27" fmla="*/ 545306 h 1181100"/>
              <a:gd name="connsiteX28" fmla="*/ 73819 w 1378744"/>
              <a:gd name="connsiteY28" fmla="*/ 588168 h 1181100"/>
              <a:gd name="connsiteX29" fmla="*/ 90488 w 1378744"/>
              <a:gd name="connsiteY29" fmla="*/ 628650 h 1181100"/>
              <a:gd name="connsiteX30" fmla="*/ 83344 w 1378744"/>
              <a:gd name="connsiteY30" fmla="*/ 654843 h 1181100"/>
              <a:gd name="connsiteX31" fmla="*/ 73819 w 1378744"/>
              <a:gd name="connsiteY31" fmla="*/ 697706 h 1181100"/>
              <a:gd name="connsiteX32" fmla="*/ 78582 w 1378744"/>
              <a:gd name="connsiteY32" fmla="*/ 726281 h 1181100"/>
              <a:gd name="connsiteX33" fmla="*/ 95250 w 1378744"/>
              <a:gd name="connsiteY33" fmla="*/ 738187 h 1181100"/>
              <a:gd name="connsiteX34" fmla="*/ 116682 w 1378744"/>
              <a:gd name="connsiteY34" fmla="*/ 735806 h 1181100"/>
              <a:gd name="connsiteX35" fmla="*/ 123825 w 1378744"/>
              <a:gd name="connsiteY35" fmla="*/ 762000 h 1181100"/>
              <a:gd name="connsiteX36" fmla="*/ 126207 w 1378744"/>
              <a:gd name="connsiteY36" fmla="*/ 783431 h 1181100"/>
              <a:gd name="connsiteX37" fmla="*/ 152400 w 1378744"/>
              <a:gd name="connsiteY37" fmla="*/ 812006 h 1181100"/>
              <a:gd name="connsiteX38" fmla="*/ 164307 w 1378744"/>
              <a:gd name="connsiteY38" fmla="*/ 823912 h 1181100"/>
              <a:gd name="connsiteX39" fmla="*/ 173832 w 1378744"/>
              <a:gd name="connsiteY39" fmla="*/ 850106 h 1181100"/>
              <a:gd name="connsiteX40" fmla="*/ 169069 w 1378744"/>
              <a:gd name="connsiteY40" fmla="*/ 878681 h 1181100"/>
              <a:gd name="connsiteX41" fmla="*/ 176213 w 1378744"/>
              <a:gd name="connsiteY41" fmla="*/ 897731 h 1181100"/>
              <a:gd name="connsiteX42" fmla="*/ 200025 w 1378744"/>
              <a:gd name="connsiteY42" fmla="*/ 916781 h 1181100"/>
              <a:gd name="connsiteX43" fmla="*/ 226219 w 1378744"/>
              <a:gd name="connsiteY43" fmla="*/ 916781 h 1181100"/>
              <a:gd name="connsiteX44" fmla="*/ 300038 w 1378744"/>
              <a:gd name="connsiteY44" fmla="*/ 921543 h 1181100"/>
              <a:gd name="connsiteX45" fmla="*/ 395288 w 1378744"/>
              <a:gd name="connsiteY45" fmla="*/ 952500 h 1181100"/>
              <a:gd name="connsiteX46" fmla="*/ 414338 w 1378744"/>
              <a:gd name="connsiteY46" fmla="*/ 988218 h 1181100"/>
              <a:gd name="connsiteX47" fmla="*/ 435769 w 1378744"/>
              <a:gd name="connsiteY47" fmla="*/ 992981 h 1181100"/>
              <a:gd name="connsiteX48" fmla="*/ 464344 w 1378744"/>
              <a:gd name="connsiteY48" fmla="*/ 995362 h 1181100"/>
              <a:gd name="connsiteX49" fmla="*/ 507207 w 1378744"/>
              <a:gd name="connsiteY49" fmla="*/ 1026318 h 1181100"/>
              <a:gd name="connsiteX50" fmla="*/ 521494 w 1378744"/>
              <a:gd name="connsiteY50" fmla="*/ 1069181 h 1181100"/>
              <a:gd name="connsiteX51" fmla="*/ 545307 w 1378744"/>
              <a:gd name="connsiteY51" fmla="*/ 1107281 h 1181100"/>
              <a:gd name="connsiteX52" fmla="*/ 573882 w 1378744"/>
              <a:gd name="connsiteY52" fmla="*/ 1121568 h 1181100"/>
              <a:gd name="connsiteX53" fmla="*/ 585788 w 1378744"/>
              <a:gd name="connsiteY53" fmla="*/ 1131093 h 1181100"/>
              <a:gd name="connsiteX54" fmla="*/ 597694 w 1378744"/>
              <a:gd name="connsiteY54" fmla="*/ 1181100 h 1181100"/>
              <a:gd name="connsiteX55" fmla="*/ 814388 w 1378744"/>
              <a:gd name="connsiteY55" fmla="*/ 1138237 h 1181100"/>
              <a:gd name="connsiteX56" fmla="*/ 828675 w 1378744"/>
              <a:gd name="connsiteY56" fmla="*/ 1109662 h 1181100"/>
              <a:gd name="connsiteX57" fmla="*/ 833438 w 1378744"/>
              <a:gd name="connsiteY57" fmla="*/ 1085850 h 1181100"/>
              <a:gd name="connsiteX58" fmla="*/ 797719 w 1378744"/>
              <a:gd name="connsiteY58" fmla="*/ 1059656 h 1181100"/>
              <a:gd name="connsiteX59" fmla="*/ 790575 w 1378744"/>
              <a:gd name="connsiteY59" fmla="*/ 1038225 h 1181100"/>
              <a:gd name="connsiteX60" fmla="*/ 790575 w 1378744"/>
              <a:gd name="connsiteY60" fmla="*/ 1021556 h 1181100"/>
              <a:gd name="connsiteX61" fmla="*/ 845344 w 1378744"/>
              <a:gd name="connsiteY61" fmla="*/ 952500 h 1181100"/>
              <a:gd name="connsiteX62" fmla="*/ 845344 w 1378744"/>
              <a:gd name="connsiteY62" fmla="*/ 952500 h 1181100"/>
              <a:gd name="connsiteX63" fmla="*/ 888207 w 1378744"/>
              <a:gd name="connsiteY63" fmla="*/ 966787 h 1181100"/>
              <a:gd name="connsiteX64" fmla="*/ 907257 w 1378744"/>
              <a:gd name="connsiteY64" fmla="*/ 981075 h 1181100"/>
              <a:gd name="connsiteX65" fmla="*/ 938213 w 1378744"/>
              <a:gd name="connsiteY65" fmla="*/ 990600 h 1181100"/>
              <a:gd name="connsiteX66" fmla="*/ 964407 w 1378744"/>
              <a:gd name="connsiteY66" fmla="*/ 985837 h 1181100"/>
              <a:gd name="connsiteX67" fmla="*/ 985838 w 1378744"/>
              <a:gd name="connsiteY67" fmla="*/ 985837 h 1181100"/>
              <a:gd name="connsiteX68" fmla="*/ 995363 w 1378744"/>
              <a:gd name="connsiteY68" fmla="*/ 995362 h 1181100"/>
              <a:gd name="connsiteX69" fmla="*/ 978694 w 1378744"/>
              <a:gd name="connsiteY69" fmla="*/ 1012031 h 1181100"/>
              <a:gd name="connsiteX70" fmla="*/ 969169 w 1378744"/>
              <a:gd name="connsiteY70" fmla="*/ 1031081 h 1181100"/>
              <a:gd name="connsiteX71" fmla="*/ 954882 w 1378744"/>
              <a:gd name="connsiteY71" fmla="*/ 1054893 h 1181100"/>
              <a:gd name="connsiteX72" fmla="*/ 950119 w 1378744"/>
              <a:gd name="connsiteY72" fmla="*/ 1083468 h 1181100"/>
              <a:gd name="connsiteX73" fmla="*/ 962025 w 1378744"/>
              <a:gd name="connsiteY73" fmla="*/ 1107281 h 1181100"/>
              <a:gd name="connsiteX74" fmla="*/ 983457 w 1378744"/>
              <a:gd name="connsiteY74" fmla="*/ 1131093 h 1181100"/>
              <a:gd name="connsiteX75" fmla="*/ 1002507 w 1378744"/>
              <a:gd name="connsiteY75" fmla="*/ 1133475 h 1181100"/>
              <a:gd name="connsiteX76" fmla="*/ 1028700 w 1378744"/>
              <a:gd name="connsiteY76" fmla="*/ 1126331 h 1181100"/>
              <a:gd name="connsiteX77" fmla="*/ 1031082 w 1378744"/>
              <a:gd name="connsiteY77" fmla="*/ 1097756 h 1181100"/>
              <a:gd name="connsiteX78" fmla="*/ 1057275 w 1378744"/>
              <a:gd name="connsiteY78" fmla="*/ 1085850 h 1181100"/>
              <a:gd name="connsiteX79" fmla="*/ 1076325 w 1378744"/>
              <a:gd name="connsiteY79" fmla="*/ 1097756 h 1181100"/>
              <a:gd name="connsiteX80" fmla="*/ 1100138 w 1378744"/>
              <a:gd name="connsiteY80" fmla="*/ 1107281 h 1181100"/>
              <a:gd name="connsiteX81" fmla="*/ 1123950 w 1378744"/>
              <a:gd name="connsiteY81" fmla="*/ 1121568 h 1181100"/>
              <a:gd name="connsiteX82" fmla="*/ 1143000 w 1378744"/>
              <a:gd name="connsiteY82" fmla="*/ 1123950 h 1181100"/>
              <a:gd name="connsiteX83" fmla="*/ 1157288 w 1378744"/>
              <a:gd name="connsiteY83" fmla="*/ 1112043 h 1181100"/>
              <a:gd name="connsiteX84" fmla="*/ 1159669 w 1378744"/>
              <a:gd name="connsiteY84" fmla="*/ 1085850 h 1181100"/>
              <a:gd name="connsiteX85" fmla="*/ 1166813 w 1378744"/>
              <a:gd name="connsiteY85" fmla="*/ 1052512 h 1181100"/>
              <a:gd name="connsiteX86" fmla="*/ 1197769 w 1378744"/>
              <a:gd name="connsiteY86" fmla="*/ 1016793 h 1181100"/>
              <a:gd name="connsiteX87" fmla="*/ 1195388 w 1378744"/>
              <a:gd name="connsiteY87" fmla="*/ 954881 h 1181100"/>
              <a:gd name="connsiteX88" fmla="*/ 1209675 w 1378744"/>
              <a:gd name="connsiteY88" fmla="*/ 945356 h 1181100"/>
              <a:gd name="connsiteX89" fmla="*/ 1235869 w 1378744"/>
              <a:gd name="connsiteY89" fmla="*/ 945356 h 1181100"/>
              <a:gd name="connsiteX90" fmla="*/ 1235869 w 1378744"/>
              <a:gd name="connsiteY90" fmla="*/ 931068 h 1181100"/>
              <a:gd name="connsiteX91" fmla="*/ 1212057 w 1378744"/>
              <a:gd name="connsiteY91" fmla="*/ 912018 h 1181100"/>
              <a:gd name="connsiteX92" fmla="*/ 1195388 w 1378744"/>
              <a:gd name="connsiteY92" fmla="*/ 881062 h 1181100"/>
              <a:gd name="connsiteX93" fmla="*/ 1157288 w 1378744"/>
              <a:gd name="connsiteY93" fmla="*/ 871537 h 1181100"/>
              <a:gd name="connsiteX94" fmla="*/ 1119188 w 1378744"/>
              <a:gd name="connsiteY94" fmla="*/ 859631 h 1181100"/>
              <a:gd name="connsiteX95" fmla="*/ 1119188 w 1378744"/>
              <a:gd name="connsiteY95" fmla="*/ 831056 h 1181100"/>
              <a:gd name="connsiteX96" fmla="*/ 1135857 w 1378744"/>
              <a:gd name="connsiteY96" fmla="*/ 807243 h 1181100"/>
              <a:gd name="connsiteX97" fmla="*/ 1197769 w 1378744"/>
              <a:gd name="connsiteY97" fmla="*/ 759618 h 1181100"/>
              <a:gd name="connsiteX98" fmla="*/ 1247775 w 1378744"/>
              <a:gd name="connsiteY98" fmla="*/ 762000 h 1181100"/>
              <a:gd name="connsiteX99" fmla="*/ 1278732 w 1378744"/>
              <a:gd name="connsiteY99" fmla="*/ 762000 h 1181100"/>
              <a:gd name="connsiteX100" fmla="*/ 1271588 w 1378744"/>
              <a:gd name="connsiteY100" fmla="*/ 735806 h 1181100"/>
              <a:gd name="connsiteX101" fmla="*/ 1378744 w 1378744"/>
              <a:gd name="connsiteY101" fmla="*/ 678656 h 1181100"/>
              <a:gd name="connsiteX102" fmla="*/ 1331119 w 1378744"/>
              <a:gd name="connsiteY102" fmla="*/ 552450 h 1181100"/>
              <a:gd name="connsiteX103" fmla="*/ 1278732 w 1378744"/>
              <a:gd name="connsiteY103" fmla="*/ 514350 h 1181100"/>
              <a:gd name="connsiteX104" fmla="*/ 1252538 w 1378744"/>
              <a:gd name="connsiteY104" fmla="*/ 431006 h 1181100"/>
              <a:gd name="connsiteX105" fmla="*/ 1181100 w 1378744"/>
              <a:gd name="connsiteY105" fmla="*/ 431006 h 1181100"/>
              <a:gd name="connsiteX106" fmla="*/ 1166813 w 1378744"/>
              <a:gd name="connsiteY106" fmla="*/ 395287 h 1181100"/>
              <a:gd name="connsiteX107" fmla="*/ 1107282 w 1378744"/>
              <a:gd name="connsiteY107" fmla="*/ 421481 h 1181100"/>
              <a:gd name="connsiteX108" fmla="*/ 1054894 w 1378744"/>
              <a:gd name="connsiteY108" fmla="*/ 414337 h 1181100"/>
              <a:gd name="connsiteX109" fmla="*/ 1028700 w 1378744"/>
              <a:gd name="connsiteY109" fmla="*/ 371475 h 1181100"/>
              <a:gd name="connsiteX110" fmla="*/ 1023938 w 1378744"/>
              <a:gd name="connsiteY110" fmla="*/ 288131 h 1181100"/>
              <a:gd name="connsiteX111" fmla="*/ 1012032 w 1378744"/>
              <a:gd name="connsiteY111" fmla="*/ 269081 h 1181100"/>
              <a:gd name="connsiteX112" fmla="*/ 1012032 w 1378744"/>
              <a:gd name="connsiteY112" fmla="*/ 211931 h 1181100"/>
              <a:gd name="connsiteX113" fmla="*/ 959644 w 1378744"/>
              <a:gd name="connsiteY113" fmla="*/ 190500 h 1181100"/>
              <a:gd name="connsiteX114" fmla="*/ 914400 w 1378744"/>
              <a:gd name="connsiteY114" fmla="*/ 111918 h 1181100"/>
              <a:gd name="connsiteX115" fmla="*/ 854869 w 1378744"/>
              <a:gd name="connsiteY115" fmla="*/ 76200 h 1181100"/>
              <a:gd name="connsiteX116" fmla="*/ 873919 w 1378744"/>
              <a:gd name="connsiteY116" fmla="*/ 16668 h 1181100"/>
              <a:gd name="connsiteX117" fmla="*/ 783432 w 1378744"/>
              <a:gd name="connsiteY117" fmla="*/ 0 h 1181100"/>
              <a:gd name="connsiteX0" fmla="*/ 783432 w 1378744"/>
              <a:gd name="connsiteY0" fmla="*/ 0 h 1181100"/>
              <a:gd name="connsiteX1" fmla="*/ 738188 w 1378744"/>
              <a:gd name="connsiteY1" fmla="*/ 26193 h 1181100"/>
              <a:gd name="connsiteX2" fmla="*/ 685800 w 1378744"/>
              <a:gd name="connsiteY2" fmla="*/ 28575 h 1181100"/>
              <a:gd name="connsiteX3" fmla="*/ 635794 w 1378744"/>
              <a:gd name="connsiteY3" fmla="*/ 73818 h 1181100"/>
              <a:gd name="connsiteX4" fmla="*/ 633413 w 1378744"/>
              <a:gd name="connsiteY4" fmla="*/ 114300 h 1181100"/>
              <a:gd name="connsiteX5" fmla="*/ 561975 w 1378744"/>
              <a:gd name="connsiteY5" fmla="*/ 190500 h 1181100"/>
              <a:gd name="connsiteX6" fmla="*/ 519113 w 1378744"/>
              <a:gd name="connsiteY6" fmla="*/ 214312 h 1181100"/>
              <a:gd name="connsiteX7" fmla="*/ 485775 w 1378744"/>
              <a:gd name="connsiteY7" fmla="*/ 252412 h 1181100"/>
              <a:gd name="connsiteX8" fmla="*/ 461963 w 1378744"/>
              <a:gd name="connsiteY8" fmla="*/ 273843 h 1181100"/>
              <a:gd name="connsiteX9" fmla="*/ 423863 w 1378744"/>
              <a:gd name="connsiteY9" fmla="*/ 333375 h 1181100"/>
              <a:gd name="connsiteX10" fmla="*/ 378619 w 1378744"/>
              <a:gd name="connsiteY10" fmla="*/ 357187 h 1181100"/>
              <a:gd name="connsiteX11" fmla="*/ 292894 w 1378744"/>
              <a:gd name="connsiteY11" fmla="*/ 376237 h 1181100"/>
              <a:gd name="connsiteX12" fmla="*/ 264319 w 1378744"/>
              <a:gd name="connsiteY12" fmla="*/ 373856 h 1181100"/>
              <a:gd name="connsiteX13" fmla="*/ 240507 w 1378744"/>
              <a:gd name="connsiteY13" fmla="*/ 359568 h 1181100"/>
              <a:gd name="connsiteX14" fmla="*/ 226219 w 1378744"/>
              <a:gd name="connsiteY14" fmla="*/ 338137 h 1181100"/>
              <a:gd name="connsiteX15" fmla="*/ 219075 w 1378744"/>
              <a:gd name="connsiteY15" fmla="*/ 311943 h 1181100"/>
              <a:gd name="connsiteX16" fmla="*/ 204788 w 1378744"/>
              <a:gd name="connsiteY16" fmla="*/ 309562 h 1181100"/>
              <a:gd name="connsiteX17" fmla="*/ 188119 w 1378744"/>
              <a:gd name="connsiteY17" fmla="*/ 304800 h 1181100"/>
              <a:gd name="connsiteX18" fmla="*/ 173832 w 1378744"/>
              <a:gd name="connsiteY18" fmla="*/ 302418 h 1181100"/>
              <a:gd name="connsiteX19" fmla="*/ 128588 w 1378744"/>
              <a:gd name="connsiteY19" fmla="*/ 352425 h 1181100"/>
              <a:gd name="connsiteX20" fmla="*/ 97632 w 1378744"/>
              <a:gd name="connsiteY20" fmla="*/ 371475 h 1181100"/>
              <a:gd name="connsiteX21" fmla="*/ 80963 w 1378744"/>
              <a:gd name="connsiteY21" fmla="*/ 390525 h 1181100"/>
              <a:gd name="connsiteX22" fmla="*/ 66675 w 1378744"/>
              <a:gd name="connsiteY22" fmla="*/ 435768 h 1181100"/>
              <a:gd name="connsiteX23" fmla="*/ 54769 w 1378744"/>
              <a:gd name="connsiteY23" fmla="*/ 447675 h 1181100"/>
              <a:gd name="connsiteX24" fmla="*/ 9525 w 1378744"/>
              <a:gd name="connsiteY24" fmla="*/ 466725 h 1181100"/>
              <a:gd name="connsiteX25" fmla="*/ 2382 w 1378744"/>
              <a:gd name="connsiteY25" fmla="*/ 481012 h 1181100"/>
              <a:gd name="connsiteX26" fmla="*/ 4763 w 1378744"/>
              <a:gd name="connsiteY26" fmla="*/ 533400 h 1181100"/>
              <a:gd name="connsiteX27" fmla="*/ 0 w 1378744"/>
              <a:gd name="connsiteY27" fmla="*/ 545306 h 1181100"/>
              <a:gd name="connsiteX28" fmla="*/ 73819 w 1378744"/>
              <a:gd name="connsiteY28" fmla="*/ 588168 h 1181100"/>
              <a:gd name="connsiteX29" fmla="*/ 90488 w 1378744"/>
              <a:gd name="connsiteY29" fmla="*/ 628650 h 1181100"/>
              <a:gd name="connsiteX30" fmla="*/ 83344 w 1378744"/>
              <a:gd name="connsiteY30" fmla="*/ 654843 h 1181100"/>
              <a:gd name="connsiteX31" fmla="*/ 73819 w 1378744"/>
              <a:gd name="connsiteY31" fmla="*/ 697706 h 1181100"/>
              <a:gd name="connsiteX32" fmla="*/ 78582 w 1378744"/>
              <a:gd name="connsiteY32" fmla="*/ 726281 h 1181100"/>
              <a:gd name="connsiteX33" fmla="*/ 95250 w 1378744"/>
              <a:gd name="connsiteY33" fmla="*/ 738187 h 1181100"/>
              <a:gd name="connsiteX34" fmla="*/ 116682 w 1378744"/>
              <a:gd name="connsiteY34" fmla="*/ 735806 h 1181100"/>
              <a:gd name="connsiteX35" fmla="*/ 123825 w 1378744"/>
              <a:gd name="connsiteY35" fmla="*/ 762000 h 1181100"/>
              <a:gd name="connsiteX36" fmla="*/ 126207 w 1378744"/>
              <a:gd name="connsiteY36" fmla="*/ 783431 h 1181100"/>
              <a:gd name="connsiteX37" fmla="*/ 152400 w 1378744"/>
              <a:gd name="connsiteY37" fmla="*/ 812006 h 1181100"/>
              <a:gd name="connsiteX38" fmla="*/ 164307 w 1378744"/>
              <a:gd name="connsiteY38" fmla="*/ 823912 h 1181100"/>
              <a:gd name="connsiteX39" fmla="*/ 173832 w 1378744"/>
              <a:gd name="connsiteY39" fmla="*/ 850106 h 1181100"/>
              <a:gd name="connsiteX40" fmla="*/ 169069 w 1378744"/>
              <a:gd name="connsiteY40" fmla="*/ 878681 h 1181100"/>
              <a:gd name="connsiteX41" fmla="*/ 176213 w 1378744"/>
              <a:gd name="connsiteY41" fmla="*/ 897731 h 1181100"/>
              <a:gd name="connsiteX42" fmla="*/ 200025 w 1378744"/>
              <a:gd name="connsiteY42" fmla="*/ 916781 h 1181100"/>
              <a:gd name="connsiteX43" fmla="*/ 226219 w 1378744"/>
              <a:gd name="connsiteY43" fmla="*/ 916781 h 1181100"/>
              <a:gd name="connsiteX44" fmla="*/ 300038 w 1378744"/>
              <a:gd name="connsiteY44" fmla="*/ 921543 h 1181100"/>
              <a:gd name="connsiteX45" fmla="*/ 395288 w 1378744"/>
              <a:gd name="connsiteY45" fmla="*/ 952500 h 1181100"/>
              <a:gd name="connsiteX46" fmla="*/ 414338 w 1378744"/>
              <a:gd name="connsiteY46" fmla="*/ 988218 h 1181100"/>
              <a:gd name="connsiteX47" fmla="*/ 435769 w 1378744"/>
              <a:gd name="connsiteY47" fmla="*/ 992981 h 1181100"/>
              <a:gd name="connsiteX48" fmla="*/ 464344 w 1378744"/>
              <a:gd name="connsiteY48" fmla="*/ 995362 h 1181100"/>
              <a:gd name="connsiteX49" fmla="*/ 507207 w 1378744"/>
              <a:gd name="connsiteY49" fmla="*/ 1026318 h 1181100"/>
              <a:gd name="connsiteX50" fmla="*/ 521494 w 1378744"/>
              <a:gd name="connsiteY50" fmla="*/ 1069181 h 1181100"/>
              <a:gd name="connsiteX51" fmla="*/ 545307 w 1378744"/>
              <a:gd name="connsiteY51" fmla="*/ 1107281 h 1181100"/>
              <a:gd name="connsiteX52" fmla="*/ 573882 w 1378744"/>
              <a:gd name="connsiteY52" fmla="*/ 1121568 h 1181100"/>
              <a:gd name="connsiteX53" fmla="*/ 585788 w 1378744"/>
              <a:gd name="connsiteY53" fmla="*/ 1131093 h 1181100"/>
              <a:gd name="connsiteX54" fmla="*/ 597694 w 1378744"/>
              <a:gd name="connsiteY54" fmla="*/ 1181100 h 1181100"/>
              <a:gd name="connsiteX55" fmla="*/ 626269 w 1378744"/>
              <a:gd name="connsiteY55" fmla="*/ 1171574 h 1181100"/>
              <a:gd name="connsiteX56" fmla="*/ 814388 w 1378744"/>
              <a:gd name="connsiteY56" fmla="*/ 1138237 h 1181100"/>
              <a:gd name="connsiteX57" fmla="*/ 828675 w 1378744"/>
              <a:gd name="connsiteY57" fmla="*/ 1109662 h 1181100"/>
              <a:gd name="connsiteX58" fmla="*/ 833438 w 1378744"/>
              <a:gd name="connsiteY58" fmla="*/ 1085850 h 1181100"/>
              <a:gd name="connsiteX59" fmla="*/ 797719 w 1378744"/>
              <a:gd name="connsiteY59" fmla="*/ 1059656 h 1181100"/>
              <a:gd name="connsiteX60" fmla="*/ 790575 w 1378744"/>
              <a:gd name="connsiteY60" fmla="*/ 1038225 h 1181100"/>
              <a:gd name="connsiteX61" fmla="*/ 790575 w 1378744"/>
              <a:gd name="connsiteY61" fmla="*/ 1021556 h 1181100"/>
              <a:gd name="connsiteX62" fmla="*/ 845344 w 1378744"/>
              <a:gd name="connsiteY62" fmla="*/ 952500 h 1181100"/>
              <a:gd name="connsiteX63" fmla="*/ 845344 w 1378744"/>
              <a:gd name="connsiteY63" fmla="*/ 952500 h 1181100"/>
              <a:gd name="connsiteX64" fmla="*/ 888207 w 1378744"/>
              <a:gd name="connsiteY64" fmla="*/ 966787 h 1181100"/>
              <a:gd name="connsiteX65" fmla="*/ 907257 w 1378744"/>
              <a:gd name="connsiteY65" fmla="*/ 981075 h 1181100"/>
              <a:gd name="connsiteX66" fmla="*/ 938213 w 1378744"/>
              <a:gd name="connsiteY66" fmla="*/ 990600 h 1181100"/>
              <a:gd name="connsiteX67" fmla="*/ 964407 w 1378744"/>
              <a:gd name="connsiteY67" fmla="*/ 985837 h 1181100"/>
              <a:gd name="connsiteX68" fmla="*/ 985838 w 1378744"/>
              <a:gd name="connsiteY68" fmla="*/ 985837 h 1181100"/>
              <a:gd name="connsiteX69" fmla="*/ 995363 w 1378744"/>
              <a:gd name="connsiteY69" fmla="*/ 995362 h 1181100"/>
              <a:gd name="connsiteX70" fmla="*/ 978694 w 1378744"/>
              <a:gd name="connsiteY70" fmla="*/ 1012031 h 1181100"/>
              <a:gd name="connsiteX71" fmla="*/ 969169 w 1378744"/>
              <a:gd name="connsiteY71" fmla="*/ 1031081 h 1181100"/>
              <a:gd name="connsiteX72" fmla="*/ 954882 w 1378744"/>
              <a:gd name="connsiteY72" fmla="*/ 1054893 h 1181100"/>
              <a:gd name="connsiteX73" fmla="*/ 950119 w 1378744"/>
              <a:gd name="connsiteY73" fmla="*/ 1083468 h 1181100"/>
              <a:gd name="connsiteX74" fmla="*/ 962025 w 1378744"/>
              <a:gd name="connsiteY74" fmla="*/ 1107281 h 1181100"/>
              <a:gd name="connsiteX75" fmla="*/ 983457 w 1378744"/>
              <a:gd name="connsiteY75" fmla="*/ 1131093 h 1181100"/>
              <a:gd name="connsiteX76" fmla="*/ 1002507 w 1378744"/>
              <a:gd name="connsiteY76" fmla="*/ 1133475 h 1181100"/>
              <a:gd name="connsiteX77" fmla="*/ 1028700 w 1378744"/>
              <a:gd name="connsiteY77" fmla="*/ 1126331 h 1181100"/>
              <a:gd name="connsiteX78" fmla="*/ 1031082 w 1378744"/>
              <a:gd name="connsiteY78" fmla="*/ 1097756 h 1181100"/>
              <a:gd name="connsiteX79" fmla="*/ 1057275 w 1378744"/>
              <a:gd name="connsiteY79" fmla="*/ 1085850 h 1181100"/>
              <a:gd name="connsiteX80" fmla="*/ 1076325 w 1378744"/>
              <a:gd name="connsiteY80" fmla="*/ 1097756 h 1181100"/>
              <a:gd name="connsiteX81" fmla="*/ 1100138 w 1378744"/>
              <a:gd name="connsiteY81" fmla="*/ 1107281 h 1181100"/>
              <a:gd name="connsiteX82" fmla="*/ 1123950 w 1378744"/>
              <a:gd name="connsiteY82" fmla="*/ 1121568 h 1181100"/>
              <a:gd name="connsiteX83" fmla="*/ 1143000 w 1378744"/>
              <a:gd name="connsiteY83" fmla="*/ 1123950 h 1181100"/>
              <a:gd name="connsiteX84" fmla="*/ 1157288 w 1378744"/>
              <a:gd name="connsiteY84" fmla="*/ 1112043 h 1181100"/>
              <a:gd name="connsiteX85" fmla="*/ 1159669 w 1378744"/>
              <a:gd name="connsiteY85" fmla="*/ 1085850 h 1181100"/>
              <a:gd name="connsiteX86" fmla="*/ 1166813 w 1378744"/>
              <a:gd name="connsiteY86" fmla="*/ 1052512 h 1181100"/>
              <a:gd name="connsiteX87" fmla="*/ 1197769 w 1378744"/>
              <a:gd name="connsiteY87" fmla="*/ 1016793 h 1181100"/>
              <a:gd name="connsiteX88" fmla="*/ 1195388 w 1378744"/>
              <a:gd name="connsiteY88" fmla="*/ 954881 h 1181100"/>
              <a:gd name="connsiteX89" fmla="*/ 1209675 w 1378744"/>
              <a:gd name="connsiteY89" fmla="*/ 945356 h 1181100"/>
              <a:gd name="connsiteX90" fmla="*/ 1235869 w 1378744"/>
              <a:gd name="connsiteY90" fmla="*/ 945356 h 1181100"/>
              <a:gd name="connsiteX91" fmla="*/ 1235869 w 1378744"/>
              <a:gd name="connsiteY91" fmla="*/ 931068 h 1181100"/>
              <a:gd name="connsiteX92" fmla="*/ 1212057 w 1378744"/>
              <a:gd name="connsiteY92" fmla="*/ 912018 h 1181100"/>
              <a:gd name="connsiteX93" fmla="*/ 1195388 w 1378744"/>
              <a:gd name="connsiteY93" fmla="*/ 881062 h 1181100"/>
              <a:gd name="connsiteX94" fmla="*/ 1157288 w 1378744"/>
              <a:gd name="connsiteY94" fmla="*/ 871537 h 1181100"/>
              <a:gd name="connsiteX95" fmla="*/ 1119188 w 1378744"/>
              <a:gd name="connsiteY95" fmla="*/ 859631 h 1181100"/>
              <a:gd name="connsiteX96" fmla="*/ 1119188 w 1378744"/>
              <a:gd name="connsiteY96" fmla="*/ 831056 h 1181100"/>
              <a:gd name="connsiteX97" fmla="*/ 1135857 w 1378744"/>
              <a:gd name="connsiteY97" fmla="*/ 807243 h 1181100"/>
              <a:gd name="connsiteX98" fmla="*/ 1197769 w 1378744"/>
              <a:gd name="connsiteY98" fmla="*/ 759618 h 1181100"/>
              <a:gd name="connsiteX99" fmla="*/ 1247775 w 1378744"/>
              <a:gd name="connsiteY99" fmla="*/ 762000 h 1181100"/>
              <a:gd name="connsiteX100" fmla="*/ 1278732 w 1378744"/>
              <a:gd name="connsiteY100" fmla="*/ 762000 h 1181100"/>
              <a:gd name="connsiteX101" fmla="*/ 1271588 w 1378744"/>
              <a:gd name="connsiteY101" fmla="*/ 735806 h 1181100"/>
              <a:gd name="connsiteX102" fmla="*/ 1378744 w 1378744"/>
              <a:gd name="connsiteY102" fmla="*/ 678656 h 1181100"/>
              <a:gd name="connsiteX103" fmla="*/ 1331119 w 1378744"/>
              <a:gd name="connsiteY103" fmla="*/ 552450 h 1181100"/>
              <a:gd name="connsiteX104" fmla="*/ 1278732 w 1378744"/>
              <a:gd name="connsiteY104" fmla="*/ 514350 h 1181100"/>
              <a:gd name="connsiteX105" fmla="*/ 1252538 w 1378744"/>
              <a:gd name="connsiteY105" fmla="*/ 431006 h 1181100"/>
              <a:gd name="connsiteX106" fmla="*/ 1181100 w 1378744"/>
              <a:gd name="connsiteY106" fmla="*/ 431006 h 1181100"/>
              <a:gd name="connsiteX107" fmla="*/ 1166813 w 1378744"/>
              <a:gd name="connsiteY107" fmla="*/ 395287 h 1181100"/>
              <a:gd name="connsiteX108" fmla="*/ 1107282 w 1378744"/>
              <a:gd name="connsiteY108" fmla="*/ 421481 h 1181100"/>
              <a:gd name="connsiteX109" fmla="*/ 1054894 w 1378744"/>
              <a:gd name="connsiteY109" fmla="*/ 414337 h 1181100"/>
              <a:gd name="connsiteX110" fmla="*/ 1028700 w 1378744"/>
              <a:gd name="connsiteY110" fmla="*/ 371475 h 1181100"/>
              <a:gd name="connsiteX111" fmla="*/ 1023938 w 1378744"/>
              <a:gd name="connsiteY111" fmla="*/ 288131 h 1181100"/>
              <a:gd name="connsiteX112" fmla="*/ 1012032 w 1378744"/>
              <a:gd name="connsiteY112" fmla="*/ 269081 h 1181100"/>
              <a:gd name="connsiteX113" fmla="*/ 1012032 w 1378744"/>
              <a:gd name="connsiteY113" fmla="*/ 211931 h 1181100"/>
              <a:gd name="connsiteX114" fmla="*/ 959644 w 1378744"/>
              <a:gd name="connsiteY114" fmla="*/ 190500 h 1181100"/>
              <a:gd name="connsiteX115" fmla="*/ 914400 w 1378744"/>
              <a:gd name="connsiteY115" fmla="*/ 111918 h 1181100"/>
              <a:gd name="connsiteX116" fmla="*/ 854869 w 1378744"/>
              <a:gd name="connsiteY116" fmla="*/ 76200 h 1181100"/>
              <a:gd name="connsiteX117" fmla="*/ 873919 w 1378744"/>
              <a:gd name="connsiteY117" fmla="*/ 16668 h 1181100"/>
              <a:gd name="connsiteX118" fmla="*/ 783432 w 1378744"/>
              <a:gd name="connsiteY118" fmla="*/ 0 h 1181100"/>
              <a:gd name="connsiteX0" fmla="*/ 783432 w 1378744"/>
              <a:gd name="connsiteY0" fmla="*/ 0 h 1250156"/>
              <a:gd name="connsiteX1" fmla="*/ 738188 w 1378744"/>
              <a:gd name="connsiteY1" fmla="*/ 26193 h 1250156"/>
              <a:gd name="connsiteX2" fmla="*/ 685800 w 1378744"/>
              <a:gd name="connsiteY2" fmla="*/ 28575 h 1250156"/>
              <a:gd name="connsiteX3" fmla="*/ 635794 w 1378744"/>
              <a:gd name="connsiteY3" fmla="*/ 73818 h 1250156"/>
              <a:gd name="connsiteX4" fmla="*/ 633413 w 1378744"/>
              <a:gd name="connsiteY4" fmla="*/ 114300 h 1250156"/>
              <a:gd name="connsiteX5" fmla="*/ 561975 w 1378744"/>
              <a:gd name="connsiteY5" fmla="*/ 190500 h 1250156"/>
              <a:gd name="connsiteX6" fmla="*/ 519113 w 1378744"/>
              <a:gd name="connsiteY6" fmla="*/ 214312 h 1250156"/>
              <a:gd name="connsiteX7" fmla="*/ 485775 w 1378744"/>
              <a:gd name="connsiteY7" fmla="*/ 252412 h 1250156"/>
              <a:gd name="connsiteX8" fmla="*/ 461963 w 1378744"/>
              <a:gd name="connsiteY8" fmla="*/ 273843 h 1250156"/>
              <a:gd name="connsiteX9" fmla="*/ 423863 w 1378744"/>
              <a:gd name="connsiteY9" fmla="*/ 333375 h 1250156"/>
              <a:gd name="connsiteX10" fmla="*/ 378619 w 1378744"/>
              <a:gd name="connsiteY10" fmla="*/ 357187 h 1250156"/>
              <a:gd name="connsiteX11" fmla="*/ 292894 w 1378744"/>
              <a:gd name="connsiteY11" fmla="*/ 376237 h 1250156"/>
              <a:gd name="connsiteX12" fmla="*/ 264319 w 1378744"/>
              <a:gd name="connsiteY12" fmla="*/ 373856 h 1250156"/>
              <a:gd name="connsiteX13" fmla="*/ 240507 w 1378744"/>
              <a:gd name="connsiteY13" fmla="*/ 359568 h 1250156"/>
              <a:gd name="connsiteX14" fmla="*/ 226219 w 1378744"/>
              <a:gd name="connsiteY14" fmla="*/ 338137 h 1250156"/>
              <a:gd name="connsiteX15" fmla="*/ 219075 w 1378744"/>
              <a:gd name="connsiteY15" fmla="*/ 311943 h 1250156"/>
              <a:gd name="connsiteX16" fmla="*/ 204788 w 1378744"/>
              <a:gd name="connsiteY16" fmla="*/ 309562 h 1250156"/>
              <a:gd name="connsiteX17" fmla="*/ 188119 w 1378744"/>
              <a:gd name="connsiteY17" fmla="*/ 304800 h 1250156"/>
              <a:gd name="connsiteX18" fmla="*/ 173832 w 1378744"/>
              <a:gd name="connsiteY18" fmla="*/ 302418 h 1250156"/>
              <a:gd name="connsiteX19" fmla="*/ 128588 w 1378744"/>
              <a:gd name="connsiteY19" fmla="*/ 352425 h 1250156"/>
              <a:gd name="connsiteX20" fmla="*/ 97632 w 1378744"/>
              <a:gd name="connsiteY20" fmla="*/ 371475 h 1250156"/>
              <a:gd name="connsiteX21" fmla="*/ 80963 w 1378744"/>
              <a:gd name="connsiteY21" fmla="*/ 390525 h 1250156"/>
              <a:gd name="connsiteX22" fmla="*/ 66675 w 1378744"/>
              <a:gd name="connsiteY22" fmla="*/ 435768 h 1250156"/>
              <a:gd name="connsiteX23" fmla="*/ 54769 w 1378744"/>
              <a:gd name="connsiteY23" fmla="*/ 447675 h 1250156"/>
              <a:gd name="connsiteX24" fmla="*/ 9525 w 1378744"/>
              <a:gd name="connsiteY24" fmla="*/ 466725 h 1250156"/>
              <a:gd name="connsiteX25" fmla="*/ 2382 w 1378744"/>
              <a:gd name="connsiteY25" fmla="*/ 481012 h 1250156"/>
              <a:gd name="connsiteX26" fmla="*/ 4763 w 1378744"/>
              <a:gd name="connsiteY26" fmla="*/ 533400 h 1250156"/>
              <a:gd name="connsiteX27" fmla="*/ 0 w 1378744"/>
              <a:gd name="connsiteY27" fmla="*/ 545306 h 1250156"/>
              <a:gd name="connsiteX28" fmla="*/ 73819 w 1378744"/>
              <a:gd name="connsiteY28" fmla="*/ 588168 h 1250156"/>
              <a:gd name="connsiteX29" fmla="*/ 90488 w 1378744"/>
              <a:gd name="connsiteY29" fmla="*/ 628650 h 1250156"/>
              <a:gd name="connsiteX30" fmla="*/ 83344 w 1378744"/>
              <a:gd name="connsiteY30" fmla="*/ 654843 h 1250156"/>
              <a:gd name="connsiteX31" fmla="*/ 73819 w 1378744"/>
              <a:gd name="connsiteY31" fmla="*/ 697706 h 1250156"/>
              <a:gd name="connsiteX32" fmla="*/ 78582 w 1378744"/>
              <a:gd name="connsiteY32" fmla="*/ 726281 h 1250156"/>
              <a:gd name="connsiteX33" fmla="*/ 95250 w 1378744"/>
              <a:gd name="connsiteY33" fmla="*/ 738187 h 1250156"/>
              <a:gd name="connsiteX34" fmla="*/ 116682 w 1378744"/>
              <a:gd name="connsiteY34" fmla="*/ 735806 h 1250156"/>
              <a:gd name="connsiteX35" fmla="*/ 123825 w 1378744"/>
              <a:gd name="connsiteY35" fmla="*/ 762000 h 1250156"/>
              <a:gd name="connsiteX36" fmla="*/ 126207 w 1378744"/>
              <a:gd name="connsiteY36" fmla="*/ 783431 h 1250156"/>
              <a:gd name="connsiteX37" fmla="*/ 152400 w 1378744"/>
              <a:gd name="connsiteY37" fmla="*/ 812006 h 1250156"/>
              <a:gd name="connsiteX38" fmla="*/ 164307 w 1378744"/>
              <a:gd name="connsiteY38" fmla="*/ 823912 h 1250156"/>
              <a:gd name="connsiteX39" fmla="*/ 173832 w 1378744"/>
              <a:gd name="connsiteY39" fmla="*/ 850106 h 1250156"/>
              <a:gd name="connsiteX40" fmla="*/ 169069 w 1378744"/>
              <a:gd name="connsiteY40" fmla="*/ 878681 h 1250156"/>
              <a:gd name="connsiteX41" fmla="*/ 176213 w 1378744"/>
              <a:gd name="connsiteY41" fmla="*/ 897731 h 1250156"/>
              <a:gd name="connsiteX42" fmla="*/ 200025 w 1378744"/>
              <a:gd name="connsiteY42" fmla="*/ 916781 h 1250156"/>
              <a:gd name="connsiteX43" fmla="*/ 226219 w 1378744"/>
              <a:gd name="connsiteY43" fmla="*/ 916781 h 1250156"/>
              <a:gd name="connsiteX44" fmla="*/ 300038 w 1378744"/>
              <a:gd name="connsiteY44" fmla="*/ 921543 h 1250156"/>
              <a:gd name="connsiteX45" fmla="*/ 395288 w 1378744"/>
              <a:gd name="connsiteY45" fmla="*/ 952500 h 1250156"/>
              <a:gd name="connsiteX46" fmla="*/ 414338 w 1378744"/>
              <a:gd name="connsiteY46" fmla="*/ 988218 h 1250156"/>
              <a:gd name="connsiteX47" fmla="*/ 435769 w 1378744"/>
              <a:gd name="connsiteY47" fmla="*/ 992981 h 1250156"/>
              <a:gd name="connsiteX48" fmla="*/ 464344 w 1378744"/>
              <a:gd name="connsiteY48" fmla="*/ 995362 h 1250156"/>
              <a:gd name="connsiteX49" fmla="*/ 507207 w 1378744"/>
              <a:gd name="connsiteY49" fmla="*/ 1026318 h 1250156"/>
              <a:gd name="connsiteX50" fmla="*/ 521494 w 1378744"/>
              <a:gd name="connsiteY50" fmla="*/ 1069181 h 1250156"/>
              <a:gd name="connsiteX51" fmla="*/ 545307 w 1378744"/>
              <a:gd name="connsiteY51" fmla="*/ 1107281 h 1250156"/>
              <a:gd name="connsiteX52" fmla="*/ 573882 w 1378744"/>
              <a:gd name="connsiteY52" fmla="*/ 1121568 h 1250156"/>
              <a:gd name="connsiteX53" fmla="*/ 585788 w 1378744"/>
              <a:gd name="connsiteY53" fmla="*/ 1131093 h 1250156"/>
              <a:gd name="connsiteX54" fmla="*/ 597694 w 1378744"/>
              <a:gd name="connsiteY54" fmla="*/ 1181100 h 1250156"/>
              <a:gd name="connsiteX55" fmla="*/ 633413 w 1378744"/>
              <a:gd name="connsiteY55" fmla="*/ 1250156 h 1250156"/>
              <a:gd name="connsiteX56" fmla="*/ 814388 w 1378744"/>
              <a:gd name="connsiteY56" fmla="*/ 1138237 h 1250156"/>
              <a:gd name="connsiteX57" fmla="*/ 828675 w 1378744"/>
              <a:gd name="connsiteY57" fmla="*/ 1109662 h 1250156"/>
              <a:gd name="connsiteX58" fmla="*/ 833438 w 1378744"/>
              <a:gd name="connsiteY58" fmla="*/ 1085850 h 1250156"/>
              <a:gd name="connsiteX59" fmla="*/ 797719 w 1378744"/>
              <a:gd name="connsiteY59" fmla="*/ 1059656 h 1250156"/>
              <a:gd name="connsiteX60" fmla="*/ 790575 w 1378744"/>
              <a:gd name="connsiteY60" fmla="*/ 1038225 h 1250156"/>
              <a:gd name="connsiteX61" fmla="*/ 790575 w 1378744"/>
              <a:gd name="connsiteY61" fmla="*/ 1021556 h 1250156"/>
              <a:gd name="connsiteX62" fmla="*/ 845344 w 1378744"/>
              <a:gd name="connsiteY62" fmla="*/ 952500 h 1250156"/>
              <a:gd name="connsiteX63" fmla="*/ 845344 w 1378744"/>
              <a:gd name="connsiteY63" fmla="*/ 952500 h 1250156"/>
              <a:gd name="connsiteX64" fmla="*/ 888207 w 1378744"/>
              <a:gd name="connsiteY64" fmla="*/ 966787 h 1250156"/>
              <a:gd name="connsiteX65" fmla="*/ 907257 w 1378744"/>
              <a:gd name="connsiteY65" fmla="*/ 981075 h 1250156"/>
              <a:gd name="connsiteX66" fmla="*/ 938213 w 1378744"/>
              <a:gd name="connsiteY66" fmla="*/ 990600 h 1250156"/>
              <a:gd name="connsiteX67" fmla="*/ 964407 w 1378744"/>
              <a:gd name="connsiteY67" fmla="*/ 985837 h 1250156"/>
              <a:gd name="connsiteX68" fmla="*/ 985838 w 1378744"/>
              <a:gd name="connsiteY68" fmla="*/ 985837 h 1250156"/>
              <a:gd name="connsiteX69" fmla="*/ 995363 w 1378744"/>
              <a:gd name="connsiteY69" fmla="*/ 995362 h 1250156"/>
              <a:gd name="connsiteX70" fmla="*/ 978694 w 1378744"/>
              <a:gd name="connsiteY70" fmla="*/ 1012031 h 1250156"/>
              <a:gd name="connsiteX71" fmla="*/ 969169 w 1378744"/>
              <a:gd name="connsiteY71" fmla="*/ 1031081 h 1250156"/>
              <a:gd name="connsiteX72" fmla="*/ 954882 w 1378744"/>
              <a:gd name="connsiteY72" fmla="*/ 1054893 h 1250156"/>
              <a:gd name="connsiteX73" fmla="*/ 950119 w 1378744"/>
              <a:gd name="connsiteY73" fmla="*/ 1083468 h 1250156"/>
              <a:gd name="connsiteX74" fmla="*/ 962025 w 1378744"/>
              <a:gd name="connsiteY74" fmla="*/ 1107281 h 1250156"/>
              <a:gd name="connsiteX75" fmla="*/ 983457 w 1378744"/>
              <a:gd name="connsiteY75" fmla="*/ 1131093 h 1250156"/>
              <a:gd name="connsiteX76" fmla="*/ 1002507 w 1378744"/>
              <a:gd name="connsiteY76" fmla="*/ 1133475 h 1250156"/>
              <a:gd name="connsiteX77" fmla="*/ 1028700 w 1378744"/>
              <a:gd name="connsiteY77" fmla="*/ 1126331 h 1250156"/>
              <a:gd name="connsiteX78" fmla="*/ 1031082 w 1378744"/>
              <a:gd name="connsiteY78" fmla="*/ 1097756 h 1250156"/>
              <a:gd name="connsiteX79" fmla="*/ 1057275 w 1378744"/>
              <a:gd name="connsiteY79" fmla="*/ 1085850 h 1250156"/>
              <a:gd name="connsiteX80" fmla="*/ 1076325 w 1378744"/>
              <a:gd name="connsiteY80" fmla="*/ 1097756 h 1250156"/>
              <a:gd name="connsiteX81" fmla="*/ 1100138 w 1378744"/>
              <a:gd name="connsiteY81" fmla="*/ 1107281 h 1250156"/>
              <a:gd name="connsiteX82" fmla="*/ 1123950 w 1378744"/>
              <a:gd name="connsiteY82" fmla="*/ 1121568 h 1250156"/>
              <a:gd name="connsiteX83" fmla="*/ 1143000 w 1378744"/>
              <a:gd name="connsiteY83" fmla="*/ 1123950 h 1250156"/>
              <a:gd name="connsiteX84" fmla="*/ 1157288 w 1378744"/>
              <a:gd name="connsiteY84" fmla="*/ 1112043 h 1250156"/>
              <a:gd name="connsiteX85" fmla="*/ 1159669 w 1378744"/>
              <a:gd name="connsiteY85" fmla="*/ 1085850 h 1250156"/>
              <a:gd name="connsiteX86" fmla="*/ 1166813 w 1378744"/>
              <a:gd name="connsiteY86" fmla="*/ 1052512 h 1250156"/>
              <a:gd name="connsiteX87" fmla="*/ 1197769 w 1378744"/>
              <a:gd name="connsiteY87" fmla="*/ 1016793 h 1250156"/>
              <a:gd name="connsiteX88" fmla="*/ 1195388 w 1378744"/>
              <a:gd name="connsiteY88" fmla="*/ 954881 h 1250156"/>
              <a:gd name="connsiteX89" fmla="*/ 1209675 w 1378744"/>
              <a:gd name="connsiteY89" fmla="*/ 945356 h 1250156"/>
              <a:gd name="connsiteX90" fmla="*/ 1235869 w 1378744"/>
              <a:gd name="connsiteY90" fmla="*/ 945356 h 1250156"/>
              <a:gd name="connsiteX91" fmla="*/ 1235869 w 1378744"/>
              <a:gd name="connsiteY91" fmla="*/ 931068 h 1250156"/>
              <a:gd name="connsiteX92" fmla="*/ 1212057 w 1378744"/>
              <a:gd name="connsiteY92" fmla="*/ 912018 h 1250156"/>
              <a:gd name="connsiteX93" fmla="*/ 1195388 w 1378744"/>
              <a:gd name="connsiteY93" fmla="*/ 881062 h 1250156"/>
              <a:gd name="connsiteX94" fmla="*/ 1157288 w 1378744"/>
              <a:gd name="connsiteY94" fmla="*/ 871537 h 1250156"/>
              <a:gd name="connsiteX95" fmla="*/ 1119188 w 1378744"/>
              <a:gd name="connsiteY95" fmla="*/ 859631 h 1250156"/>
              <a:gd name="connsiteX96" fmla="*/ 1119188 w 1378744"/>
              <a:gd name="connsiteY96" fmla="*/ 831056 h 1250156"/>
              <a:gd name="connsiteX97" fmla="*/ 1135857 w 1378744"/>
              <a:gd name="connsiteY97" fmla="*/ 807243 h 1250156"/>
              <a:gd name="connsiteX98" fmla="*/ 1197769 w 1378744"/>
              <a:gd name="connsiteY98" fmla="*/ 759618 h 1250156"/>
              <a:gd name="connsiteX99" fmla="*/ 1247775 w 1378744"/>
              <a:gd name="connsiteY99" fmla="*/ 762000 h 1250156"/>
              <a:gd name="connsiteX100" fmla="*/ 1278732 w 1378744"/>
              <a:gd name="connsiteY100" fmla="*/ 762000 h 1250156"/>
              <a:gd name="connsiteX101" fmla="*/ 1271588 w 1378744"/>
              <a:gd name="connsiteY101" fmla="*/ 735806 h 1250156"/>
              <a:gd name="connsiteX102" fmla="*/ 1378744 w 1378744"/>
              <a:gd name="connsiteY102" fmla="*/ 678656 h 1250156"/>
              <a:gd name="connsiteX103" fmla="*/ 1331119 w 1378744"/>
              <a:gd name="connsiteY103" fmla="*/ 552450 h 1250156"/>
              <a:gd name="connsiteX104" fmla="*/ 1278732 w 1378744"/>
              <a:gd name="connsiteY104" fmla="*/ 514350 h 1250156"/>
              <a:gd name="connsiteX105" fmla="*/ 1252538 w 1378744"/>
              <a:gd name="connsiteY105" fmla="*/ 431006 h 1250156"/>
              <a:gd name="connsiteX106" fmla="*/ 1181100 w 1378744"/>
              <a:gd name="connsiteY106" fmla="*/ 431006 h 1250156"/>
              <a:gd name="connsiteX107" fmla="*/ 1166813 w 1378744"/>
              <a:gd name="connsiteY107" fmla="*/ 395287 h 1250156"/>
              <a:gd name="connsiteX108" fmla="*/ 1107282 w 1378744"/>
              <a:gd name="connsiteY108" fmla="*/ 421481 h 1250156"/>
              <a:gd name="connsiteX109" fmla="*/ 1054894 w 1378744"/>
              <a:gd name="connsiteY109" fmla="*/ 414337 h 1250156"/>
              <a:gd name="connsiteX110" fmla="*/ 1028700 w 1378744"/>
              <a:gd name="connsiteY110" fmla="*/ 371475 h 1250156"/>
              <a:gd name="connsiteX111" fmla="*/ 1023938 w 1378744"/>
              <a:gd name="connsiteY111" fmla="*/ 288131 h 1250156"/>
              <a:gd name="connsiteX112" fmla="*/ 1012032 w 1378744"/>
              <a:gd name="connsiteY112" fmla="*/ 269081 h 1250156"/>
              <a:gd name="connsiteX113" fmla="*/ 1012032 w 1378744"/>
              <a:gd name="connsiteY113" fmla="*/ 211931 h 1250156"/>
              <a:gd name="connsiteX114" fmla="*/ 959644 w 1378744"/>
              <a:gd name="connsiteY114" fmla="*/ 190500 h 1250156"/>
              <a:gd name="connsiteX115" fmla="*/ 914400 w 1378744"/>
              <a:gd name="connsiteY115" fmla="*/ 111918 h 1250156"/>
              <a:gd name="connsiteX116" fmla="*/ 854869 w 1378744"/>
              <a:gd name="connsiteY116" fmla="*/ 76200 h 1250156"/>
              <a:gd name="connsiteX117" fmla="*/ 873919 w 1378744"/>
              <a:gd name="connsiteY117" fmla="*/ 16668 h 1250156"/>
              <a:gd name="connsiteX118" fmla="*/ 783432 w 1378744"/>
              <a:gd name="connsiteY118" fmla="*/ 0 h 1250156"/>
              <a:gd name="connsiteX0" fmla="*/ 783432 w 1378744"/>
              <a:gd name="connsiteY0" fmla="*/ 0 h 1250156"/>
              <a:gd name="connsiteX1" fmla="*/ 738188 w 1378744"/>
              <a:gd name="connsiteY1" fmla="*/ 26193 h 1250156"/>
              <a:gd name="connsiteX2" fmla="*/ 685800 w 1378744"/>
              <a:gd name="connsiteY2" fmla="*/ 28575 h 1250156"/>
              <a:gd name="connsiteX3" fmla="*/ 635794 w 1378744"/>
              <a:gd name="connsiteY3" fmla="*/ 73818 h 1250156"/>
              <a:gd name="connsiteX4" fmla="*/ 633413 w 1378744"/>
              <a:gd name="connsiteY4" fmla="*/ 114300 h 1250156"/>
              <a:gd name="connsiteX5" fmla="*/ 561975 w 1378744"/>
              <a:gd name="connsiteY5" fmla="*/ 190500 h 1250156"/>
              <a:gd name="connsiteX6" fmla="*/ 519113 w 1378744"/>
              <a:gd name="connsiteY6" fmla="*/ 214312 h 1250156"/>
              <a:gd name="connsiteX7" fmla="*/ 485775 w 1378744"/>
              <a:gd name="connsiteY7" fmla="*/ 252412 h 1250156"/>
              <a:gd name="connsiteX8" fmla="*/ 461963 w 1378744"/>
              <a:gd name="connsiteY8" fmla="*/ 273843 h 1250156"/>
              <a:gd name="connsiteX9" fmla="*/ 423863 w 1378744"/>
              <a:gd name="connsiteY9" fmla="*/ 333375 h 1250156"/>
              <a:gd name="connsiteX10" fmla="*/ 378619 w 1378744"/>
              <a:gd name="connsiteY10" fmla="*/ 357187 h 1250156"/>
              <a:gd name="connsiteX11" fmla="*/ 292894 w 1378744"/>
              <a:gd name="connsiteY11" fmla="*/ 376237 h 1250156"/>
              <a:gd name="connsiteX12" fmla="*/ 264319 w 1378744"/>
              <a:gd name="connsiteY12" fmla="*/ 373856 h 1250156"/>
              <a:gd name="connsiteX13" fmla="*/ 240507 w 1378744"/>
              <a:gd name="connsiteY13" fmla="*/ 359568 h 1250156"/>
              <a:gd name="connsiteX14" fmla="*/ 226219 w 1378744"/>
              <a:gd name="connsiteY14" fmla="*/ 338137 h 1250156"/>
              <a:gd name="connsiteX15" fmla="*/ 219075 w 1378744"/>
              <a:gd name="connsiteY15" fmla="*/ 311943 h 1250156"/>
              <a:gd name="connsiteX16" fmla="*/ 204788 w 1378744"/>
              <a:gd name="connsiteY16" fmla="*/ 309562 h 1250156"/>
              <a:gd name="connsiteX17" fmla="*/ 188119 w 1378744"/>
              <a:gd name="connsiteY17" fmla="*/ 304800 h 1250156"/>
              <a:gd name="connsiteX18" fmla="*/ 173832 w 1378744"/>
              <a:gd name="connsiteY18" fmla="*/ 302418 h 1250156"/>
              <a:gd name="connsiteX19" fmla="*/ 128588 w 1378744"/>
              <a:gd name="connsiteY19" fmla="*/ 352425 h 1250156"/>
              <a:gd name="connsiteX20" fmla="*/ 97632 w 1378744"/>
              <a:gd name="connsiteY20" fmla="*/ 371475 h 1250156"/>
              <a:gd name="connsiteX21" fmla="*/ 80963 w 1378744"/>
              <a:gd name="connsiteY21" fmla="*/ 390525 h 1250156"/>
              <a:gd name="connsiteX22" fmla="*/ 66675 w 1378744"/>
              <a:gd name="connsiteY22" fmla="*/ 435768 h 1250156"/>
              <a:gd name="connsiteX23" fmla="*/ 54769 w 1378744"/>
              <a:gd name="connsiteY23" fmla="*/ 447675 h 1250156"/>
              <a:gd name="connsiteX24" fmla="*/ 9525 w 1378744"/>
              <a:gd name="connsiteY24" fmla="*/ 466725 h 1250156"/>
              <a:gd name="connsiteX25" fmla="*/ 2382 w 1378744"/>
              <a:gd name="connsiteY25" fmla="*/ 481012 h 1250156"/>
              <a:gd name="connsiteX26" fmla="*/ 4763 w 1378744"/>
              <a:gd name="connsiteY26" fmla="*/ 533400 h 1250156"/>
              <a:gd name="connsiteX27" fmla="*/ 0 w 1378744"/>
              <a:gd name="connsiteY27" fmla="*/ 545306 h 1250156"/>
              <a:gd name="connsiteX28" fmla="*/ 73819 w 1378744"/>
              <a:gd name="connsiteY28" fmla="*/ 588168 h 1250156"/>
              <a:gd name="connsiteX29" fmla="*/ 90488 w 1378744"/>
              <a:gd name="connsiteY29" fmla="*/ 628650 h 1250156"/>
              <a:gd name="connsiteX30" fmla="*/ 83344 w 1378744"/>
              <a:gd name="connsiteY30" fmla="*/ 654843 h 1250156"/>
              <a:gd name="connsiteX31" fmla="*/ 73819 w 1378744"/>
              <a:gd name="connsiteY31" fmla="*/ 697706 h 1250156"/>
              <a:gd name="connsiteX32" fmla="*/ 78582 w 1378744"/>
              <a:gd name="connsiteY32" fmla="*/ 726281 h 1250156"/>
              <a:gd name="connsiteX33" fmla="*/ 95250 w 1378744"/>
              <a:gd name="connsiteY33" fmla="*/ 738187 h 1250156"/>
              <a:gd name="connsiteX34" fmla="*/ 116682 w 1378744"/>
              <a:gd name="connsiteY34" fmla="*/ 735806 h 1250156"/>
              <a:gd name="connsiteX35" fmla="*/ 123825 w 1378744"/>
              <a:gd name="connsiteY35" fmla="*/ 762000 h 1250156"/>
              <a:gd name="connsiteX36" fmla="*/ 126207 w 1378744"/>
              <a:gd name="connsiteY36" fmla="*/ 783431 h 1250156"/>
              <a:gd name="connsiteX37" fmla="*/ 152400 w 1378744"/>
              <a:gd name="connsiteY37" fmla="*/ 812006 h 1250156"/>
              <a:gd name="connsiteX38" fmla="*/ 164307 w 1378744"/>
              <a:gd name="connsiteY38" fmla="*/ 823912 h 1250156"/>
              <a:gd name="connsiteX39" fmla="*/ 173832 w 1378744"/>
              <a:gd name="connsiteY39" fmla="*/ 850106 h 1250156"/>
              <a:gd name="connsiteX40" fmla="*/ 169069 w 1378744"/>
              <a:gd name="connsiteY40" fmla="*/ 878681 h 1250156"/>
              <a:gd name="connsiteX41" fmla="*/ 176213 w 1378744"/>
              <a:gd name="connsiteY41" fmla="*/ 897731 h 1250156"/>
              <a:gd name="connsiteX42" fmla="*/ 200025 w 1378744"/>
              <a:gd name="connsiteY42" fmla="*/ 916781 h 1250156"/>
              <a:gd name="connsiteX43" fmla="*/ 226219 w 1378744"/>
              <a:gd name="connsiteY43" fmla="*/ 916781 h 1250156"/>
              <a:gd name="connsiteX44" fmla="*/ 300038 w 1378744"/>
              <a:gd name="connsiteY44" fmla="*/ 921543 h 1250156"/>
              <a:gd name="connsiteX45" fmla="*/ 395288 w 1378744"/>
              <a:gd name="connsiteY45" fmla="*/ 952500 h 1250156"/>
              <a:gd name="connsiteX46" fmla="*/ 414338 w 1378744"/>
              <a:gd name="connsiteY46" fmla="*/ 988218 h 1250156"/>
              <a:gd name="connsiteX47" fmla="*/ 435769 w 1378744"/>
              <a:gd name="connsiteY47" fmla="*/ 992981 h 1250156"/>
              <a:gd name="connsiteX48" fmla="*/ 464344 w 1378744"/>
              <a:gd name="connsiteY48" fmla="*/ 995362 h 1250156"/>
              <a:gd name="connsiteX49" fmla="*/ 507207 w 1378744"/>
              <a:gd name="connsiteY49" fmla="*/ 1026318 h 1250156"/>
              <a:gd name="connsiteX50" fmla="*/ 521494 w 1378744"/>
              <a:gd name="connsiteY50" fmla="*/ 1069181 h 1250156"/>
              <a:gd name="connsiteX51" fmla="*/ 545307 w 1378744"/>
              <a:gd name="connsiteY51" fmla="*/ 1107281 h 1250156"/>
              <a:gd name="connsiteX52" fmla="*/ 573882 w 1378744"/>
              <a:gd name="connsiteY52" fmla="*/ 1121568 h 1250156"/>
              <a:gd name="connsiteX53" fmla="*/ 585788 w 1378744"/>
              <a:gd name="connsiteY53" fmla="*/ 1131093 h 1250156"/>
              <a:gd name="connsiteX54" fmla="*/ 597694 w 1378744"/>
              <a:gd name="connsiteY54" fmla="*/ 1181100 h 1250156"/>
              <a:gd name="connsiteX55" fmla="*/ 633413 w 1378744"/>
              <a:gd name="connsiteY55" fmla="*/ 1250156 h 1250156"/>
              <a:gd name="connsiteX56" fmla="*/ 681038 w 1378744"/>
              <a:gd name="connsiteY56" fmla="*/ 1216817 h 1250156"/>
              <a:gd name="connsiteX57" fmla="*/ 814388 w 1378744"/>
              <a:gd name="connsiteY57" fmla="*/ 1138237 h 1250156"/>
              <a:gd name="connsiteX58" fmla="*/ 828675 w 1378744"/>
              <a:gd name="connsiteY58" fmla="*/ 1109662 h 1250156"/>
              <a:gd name="connsiteX59" fmla="*/ 833438 w 1378744"/>
              <a:gd name="connsiteY59" fmla="*/ 1085850 h 1250156"/>
              <a:gd name="connsiteX60" fmla="*/ 797719 w 1378744"/>
              <a:gd name="connsiteY60" fmla="*/ 1059656 h 1250156"/>
              <a:gd name="connsiteX61" fmla="*/ 790575 w 1378744"/>
              <a:gd name="connsiteY61" fmla="*/ 1038225 h 1250156"/>
              <a:gd name="connsiteX62" fmla="*/ 790575 w 1378744"/>
              <a:gd name="connsiteY62" fmla="*/ 1021556 h 1250156"/>
              <a:gd name="connsiteX63" fmla="*/ 845344 w 1378744"/>
              <a:gd name="connsiteY63" fmla="*/ 952500 h 1250156"/>
              <a:gd name="connsiteX64" fmla="*/ 845344 w 1378744"/>
              <a:gd name="connsiteY64" fmla="*/ 952500 h 1250156"/>
              <a:gd name="connsiteX65" fmla="*/ 888207 w 1378744"/>
              <a:gd name="connsiteY65" fmla="*/ 966787 h 1250156"/>
              <a:gd name="connsiteX66" fmla="*/ 907257 w 1378744"/>
              <a:gd name="connsiteY66" fmla="*/ 981075 h 1250156"/>
              <a:gd name="connsiteX67" fmla="*/ 938213 w 1378744"/>
              <a:gd name="connsiteY67" fmla="*/ 990600 h 1250156"/>
              <a:gd name="connsiteX68" fmla="*/ 964407 w 1378744"/>
              <a:gd name="connsiteY68" fmla="*/ 985837 h 1250156"/>
              <a:gd name="connsiteX69" fmla="*/ 985838 w 1378744"/>
              <a:gd name="connsiteY69" fmla="*/ 985837 h 1250156"/>
              <a:gd name="connsiteX70" fmla="*/ 995363 w 1378744"/>
              <a:gd name="connsiteY70" fmla="*/ 995362 h 1250156"/>
              <a:gd name="connsiteX71" fmla="*/ 978694 w 1378744"/>
              <a:gd name="connsiteY71" fmla="*/ 1012031 h 1250156"/>
              <a:gd name="connsiteX72" fmla="*/ 969169 w 1378744"/>
              <a:gd name="connsiteY72" fmla="*/ 1031081 h 1250156"/>
              <a:gd name="connsiteX73" fmla="*/ 954882 w 1378744"/>
              <a:gd name="connsiteY73" fmla="*/ 1054893 h 1250156"/>
              <a:gd name="connsiteX74" fmla="*/ 950119 w 1378744"/>
              <a:gd name="connsiteY74" fmla="*/ 1083468 h 1250156"/>
              <a:gd name="connsiteX75" fmla="*/ 962025 w 1378744"/>
              <a:gd name="connsiteY75" fmla="*/ 1107281 h 1250156"/>
              <a:gd name="connsiteX76" fmla="*/ 983457 w 1378744"/>
              <a:gd name="connsiteY76" fmla="*/ 1131093 h 1250156"/>
              <a:gd name="connsiteX77" fmla="*/ 1002507 w 1378744"/>
              <a:gd name="connsiteY77" fmla="*/ 1133475 h 1250156"/>
              <a:gd name="connsiteX78" fmla="*/ 1028700 w 1378744"/>
              <a:gd name="connsiteY78" fmla="*/ 1126331 h 1250156"/>
              <a:gd name="connsiteX79" fmla="*/ 1031082 w 1378744"/>
              <a:gd name="connsiteY79" fmla="*/ 1097756 h 1250156"/>
              <a:gd name="connsiteX80" fmla="*/ 1057275 w 1378744"/>
              <a:gd name="connsiteY80" fmla="*/ 1085850 h 1250156"/>
              <a:gd name="connsiteX81" fmla="*/ 1076325 w 1378744"/>
              <a:gd name="connsiteY81" fmla="*/ 1097756 h 1250156"/>
              <a:gd name="connsiteX82" fmla="*/ 1100138 w 1378744"/>
              <a:gd name="connsiteY82" fmla="*/ 1107281 h 1250156"/>
              <a:gd name="connsiteX83" fmla="*/ 1123950 w 1378744"/>
              <a:gd name="connsiteY83" fmla="*/ 1121568 h 1250156"/>
              <a:gd name="connsiteX84" fmla="*/ 1143000 w 1378744"/>
              <a:gd name="connsiteY84" fmla="*/ 1123950 h 1250156"/>
              <a:gd name="connsiteX85" fmla="*/ 1157288 w 1378744"/>
              <a:gd name="connsiteY85" fmla="*/ 1112043 h 1250156"/>
              <a:gd name="connsiteX86" fmla="*/ 1159669 w 1378744"/>
              <a:gd name="connsiteY86" fmla="*/ 1085850 h 1250156"/>
              <a:gd name="connsiteX87" fmla="*/ 1166813 w 1378744"/>
              <a:gd name="connsiteY87" fmla="*/ 1052512 h 1250156"/>
              <a:gd name="connsiteX88" fmla="*/ 1197769 w 1378744"/>
              <a:gd name="connsiteY88" fmla="*/ 1016793 h 1250156"/>
              <a:gd name="connsiteX89" fmla="*/ 1195388 w 1378744"/>
              <a:gd name="connsiteY89" fmla="*/ 954881 h 1250156"/>
              <a:gd name="connsiteX90" fmla="*/ 1209675 w 1378744"/>
              <a:gd name="connsiteY90" fmla="*/ 945356 h 1250156"/>
              <a:gd name="connsiteX91" fmla="*/ 1235869 w 1378744"/>
              <a:gd name="connsiteY91" fmla="*/ 945356 h 1250156"/>
              <a:gd name="connsiteX92" fmla="*/ 1235869 w 1378744"/>
              <a:gd name="connsiteY92" fmla="*/ 931068 h 1250156"/>
              <a:gd name="connsiteX93" fmla="*/ 1212057 w 1378744"/>
              <a:gd name="connsiteY93" fmla="*/ 912018 h 1250156"/>
              <a:gd name="connsiteX94" fmla="*/ 1195388 w 1378744"/>
              <a:gd name="connsiteY94" fmla="*/ 881062 h 1250156"/>
              <a:gd name="connsiteX95" fmla="*/ 1157288 w 1378744"/>
              <a:gd name="connsiteY95" fmla="*/ 871537 h 1250156"/>
              <a:gd name="connsiteX96" fmla="*/ 1119188 w 1378744"/>
              <a:gd name="connsiteY96" fmla="*/ 859631 h 1250156"/>
              <a:gd name="connsiteX97" fmla="*/ 1119188 w 1378744"/>
              <a:gd name="connsiteY97" fmla="*/ 831056 h 1250156"/>
              <a:gd name="connsiteX98" fmla="*/ 1135857 w 1378744"/>
              <a:gd name="connsiteY98" fmla="*/ 807243 h 1250156"/>
              <a:gd name="connsiteX99" fmla="*/ 1197769 w 1378744"/>
              <a:gd name="connsiteY99" fmla="*/ 759618 h 1250156"/>
              <a:gd name="connsiteX100" fmla="*/ 1247775 w 1378744"/>
              <a:gd name="connsiteY100" fmla="*/ 762000 h 1250156"/>
              <a:gd name="connsiteX101" fmla="*/ 1278732 w 1378744"/>
              <a:gd name="connsiteY101" fmla="*/ 762000 h 1250156"/>
              <a:gd name="connsiteX102" fmla="*/ 1271588 w 1378744"/>
              <a:gd name="connsiteY102" fmla="*/ 735806 h 1250156"/>
              <a:gd name="connsiteX103" fmla="*/ 1378744 w 1378744"/>
              <a:gd name="connsiteY103" fmla="*/ 678656 h 1250156"/>
              <a:gd name="connsiteX104" fmla="*/ 1331119 w 1378744"/>
              <a:gd name="connsiteY104" fmla="*/ 552450 h 1250156"/>
              <a:gd name="connsiteX105" fmla="*/ 1278732 w 1378744"/>
              <a:gd name="connsiteY105" fmla="*/ 514350 h 1250156"/>
              <a:gd name="connsiteX106" fmla="*/ 1252538 w 1378744"/>
              <a:gd name="connsiteY106" fmla="*/ 431006 h 1250156"/>
              <a:gd name="connsiteX107" fmla="*/ 1181100 w 1378744"/>
              <a:gd name="connsiteY107" fmla="*/ 431006 h 1250156"/>
              <a:gd name="connsiteX108" fmla="*/ 1166813 w 1378744"/>
              <a:gd name="connsiteY108" fmla="*/ 395287 h 1250156"/>
              <a:gd name="connsiteX109" fmla="*/ 1107282 w 1378744"/>
              <a:gd name="connsiteY109" fmla="*/ 421481 h 1250156"/>
              <a:gd name="connsiteX110" fmla="*/ 1054894 w 1378744"/>
              <a:gd name="connsiteY110" fmla="*/ 414337 h 1250156"/>
              <a:gd name="connsiteX111" fmla="*/ 1028700 w 1378744"/>
              <a:gd name="connsiteY111" fmla="*/ 371475 h 1250156"/>
              <a:gd name="connsiteX112" fmla="*/ 1023938 w 1378744"/>
              <a:gd name="connsiteY112" fmla="*/ 288131 h 1250156"/>
              <a:gd name="connsiteX113" fmla="*/ 1012032 w 1378744"/>
              <a:gd name="connsiteY113" fmla="*/ 269081 h 1250156"/>
              <a:gd name="connsiteX114" fmla="*/ 1012032 w 1378744"/>
              <a:gd name="connsiteY114" fmla="*/ 211931 h 1250156"/>
              <a:gd name="connsiteX115" fmla="*/ 959644 w 1378744"/>
              <a:gd name="connsiteY115" fmla="*/ 190500 h 1250156"/>
              <a:gd name="connsiteX116" fmla="*/ 914400 w 1378744"/>
              <a:gd name="connsiteY116" fmla="*/ 111918 h 1250156"/>
              <a:gd name="connsiteX117" fmla="*/ 854869 w 1378744"/>
              <a:gd name="connsiteY117" fmla="*/ 76200 h 1250156"/>
              <a:gd name="connsiteX118" fmla="*/ 873919 w 1378744"/>
              <a:gd name="connsiteY118" fmla="*/ 16668 h 1250156"/>
              <a:gd name="connsiteX119" fmla="*/ 783432 w 1378744"/>
              <a:gd name="connsiteY119" fmla="*/ 0 h 1250156"/>
              <a:gd name="connsiteX0" fmla="*/ 783432 w 1378744"/>
              <a:gd name="connsiteY0" fmla="*/ 0 h 1278730"/>
              <a:gd name="connsiteX1" fmla="*/ 738188 w 1378744"/>
              <a:gd name="connsiteY1" fmla="*/ 26193 h 1278730"/>
              <a:gd name="connsiteX2" fmla="*/ 685800 w 1378744"/>
              <a:gd name="connsiteY2" fmla="*/ 28575 h 1278730"/>
              <a:gd name="connsiteX3" fmla="*/ 635794 w 1378744"/>
              <a:gd name="connsiteY3" fmla="*/ 73818 h 1278730"/>
              <a:gd name="connsiteX4" fmla="*/ 633413 w 1378744"/>
              <a:gd name="connsiteY4" fmla="*/ 114300 h 1278730"/>
              <a:gd name="connsiteX5" fmla="*/ 561975 w 1378744"/>
              <a:gd name="connsiteY5" fmla="*/ 190500 h 1278730"/>
              <a:gd name="connsiteX6" fmla="*/ 519113 w 1378744"/>
              <a:gd name="connsiteY6" fmla="*/ 214312 h 1278730"/>
              <a:gd name="connsiteX7" fmla="*/ 485775 w 1378744"/>
              <a:gd name="connsiteY7" fmla="*/ 252412 h 1278730"/>
              <a:gd name="connsiteX8" fmla="*/ 461963 w 1378744"/>
              <a:gd name="connsiteY8" fmla="*/ 273843 h 1278730"/>
              <a:gd name="connsiteX9" fmla="*/ 423863 w 1378744"/>
              <a:gd name="connsiteY9" fmla="*/ 333375 h 1278730"/>
              <a:gd name="connsiteX10" fmla="*/ 378619 w 1378744"/>
              <a:gd name="connsiteY10" fmla="*/ 357187 h 1278730"/>
              <a:gd name="connsiteX11" fmla="*/ 292894 w 1378744"/>
              <a:gd name="connsiteY11" fmla="*/ 376237 h 1278730"/>
              <a:gd name="connsiteX12" fmla="*/ 264319 w 1378744"/>
              <a:gd name="connsiteY12" fmla="*/ 373856 h 1278730"/>
              <a:gd name="connsiteX13" fmla="*/ 240507 w 1378744"/>
              <a:gd name="connsiteY13" fmla="*/ 359568 h 1278730"/>
              <a:gd name="connsiteX14" fmla="*/ 226219 w 1378744"/>
              <a:gd name="connsiteY14" fmla="*/ 338137 h 1278730"/>
              <a:gd name="connsiteX15" fmla="*/ 219075 w 1378744"/>
              <a:gd name="connsiteY15" fmla="*/ 311943 h 1278730"/>
              <a:gd name="connsiteX16" fmla="*/ 204788 w 1378744"/>
              <a:gd name="connsiteY16" fmla="*/ 309562 h 1278730"/>
              <a:gd name="connsiteX17" fmla="*/ 188119 w 1378744"/>
              <a:gd name="connsiteY17" fmla="*/ 304800 h 1278730"/>
              <a:gd name="connsiteX18" fmla="*/ 173832 w 1378744"/>
              <a:gd name="connsiteY18" fmla="*/ 302418 h 1278730"/>
              <a:gd name="connsiteX19" fmla="*/ 128588 w 1378744"/>
              <a:gd name="connsiteY19" fmla="*/ 352425 h 1278730"/>
              <a:gd name="connsiteX20" fmla="*/ 97632 w 1378744"/>
              <a:gd name="connsiteY20" fmla="*/ 371475 h 1278730"/>
              <a:gd name="connsiteX21" fmla="*/ 80963 w 1378744"/>
              <a:gd name="connsiteY21" fmla="*/ 390525 h 1278730"/>
              <a:gd name="connsiteX22" fmla="*/ 66675 w 1378744"/>
              <a:gd name="connsiteY22" fmla="*/ 435768 h 1278730"/>
              <a:gd name="connsiteX23" fmla="*/ 54769 w 1378744"/>
              <a:gd name="connsiteY23" fmla="*/ 447675 h 1278730"/>
              <a:gd name="connsiteX24" fmla="*/ 9525 w 1378744"/>
              <a:gd name="connsiteY24" fmla="*/ 466725 h 1278730"/>
              <a:gd name="connsiteX25" fmla="*/ 2382 w 1378744"/>
              <a:gd name="connsiteY25" fmla="*/ 481012 h 1278730"/>
              <a:gd name="connsiteX26" fmla="*/ 4763 w 1378744"/>
              <a:gd name="connsiteY26" fmla="*/ 533400 h 1278730"/>
              <a:gd name="connsiteX27" fmla="*/ 0 w 1378744"/>
              <a:gd name="connsiteY27" fmla="*/ 545306 h 1278730"/>
              <a:gd name="connsiteX28" fmla="*/ 73819 w 1378744"/>
              <a:gd name="connsiteY28" fmla="*/ 588168 h 1278730"/>
              <a:gd name="connsiteX29" fmla="*/ 90488 w 1378744"/>
              <a:gd name="connsiteY29" fmla="*/ 628650 h 1278730"/>
              <a:gd name="connsiteX30" fmla="*/ 83344 w 1378744"/>
              <a:gd name="connsiteY30" fmla="*/ 654843 h 1278730"/>
              <a:gd name="connsiteX31" fmla="*/ 73819 w 1378744"/>
              <a:gd name="connsiteY31" fmla="*/ 697706 h 1278730"/>
              <a:gd name="connsiteX32" fmla="*/ 78582 w 1378744"/>
              <a:gd name="connsiteY32" fmla="*/ 726281 h 1278730"/>
              <a:gd name="connsiteX33" fmla="*/ 95250 w 1378744"/>
              <a:gd name="connsiteY33" fmla="*/ 738187 h 1278730"/>
              <a:gd name="connsiteX34" fmla="*/ 116682 w 1378744"/>
              <a:gd name="connsiteY34" fmla="*/ 735806 h 1278730"/>
              <a:gd name="connsiteX35" fmla="*/ 123825 w 1378744"/>
              <a:gd name="connsiteY35" fmla="*/ 762000 h 1278730"/>
              <a:gd name="connsiteX36" fmla="*/ 126207 w 1378744"/>
              <a:gd name="connsiteY36" fmla="*/ 783431 h 1278730"/>
              <a:gd name="connsiteX37" fmla="*/ 152400 w 1378744"/>
              <a:gd name="connsiteY37" fmla="*/ 812006 h 1278730"/>
              <a:gd name="connsiteX38" fmla="*/ 164307 w 1378744"/>
              <a:gd name="connsiteY38" fmla="*/ 823912 h 1278730"/>
              <a:gd name="connsiteX39" fmla="*/ 173832 w 1378744"/>
              <a:gd name="connsiteY39" fmla="*/ 850106 h 1278730"/>
              <a:gd name="connsiteX40" fmla="*/ 169069 w 1378744"/>
              <a:gd name="connsiteY40" fmla="*/ 878681 h 1278730"/>
              <a:gd name="connsiteX41" fmla="*/ 176213 w 1378744"/>
              <a:gd name="connsiteY41" fmla="*/ 897731 h 1278730"/>
              <a:gd name="connsiteX42" fmla="*/ 200025 w 1378744"/>
              <a:gd name="connsiteY42" fmla="*/ 916781 h 1278730"/>
              <a:gd name="connsiteX43" fmla="*/ 226219 w 1378744"/>
              <a:gd name="connsiteY43" fmla="*/ 916781 h 1278730"/>
              <a:gd name="connsiteX44" fmla="*/ 300038 w 1378744"/>
              <a:gd name="connsiteY44" fmla="*/ 921543 h 1278730"/>
              <a:gd name="connsiteX45" fmla="*/ 395288 w 1378744"/>
              <a:gd name="connsiteY45" fmla="*/ 952500 h 1278730"/>
              <a:gd name="connsiteX46" fmla="*/ 414338 w 1378744"/>
              <a:gd name="connsiteY46" fmla="*/ 988218 h 1278730"/>
              <a:gd name="connsiteX47" fmla="*/ 435769 w 1378744"/>
              <a:gd name="connsiteY47" fmla="*/ 992981 h 1278730"/>
              <a:gd name="connsiteX48" fmla="*/ 464344 w 1378744"/>
              <a:gd name="connsiteY48" fmla="*/ 995362 h 1278730"/>
              <a:gd name="connsiteX49" fmla="*/ 507207 w 1378744"/>
              <a:gd name="connsiteY49" fmla="*/ 1026318 h 1278730"/>
              <a:gd name="connsiteX50" fmla="*/ 521494 w 1378744"/>
              <a:gd name="connsiteY50" fmla="*/ 1069181 h 1278730"/>
              <a:gd name="connsiteX51" fmla="*/ 545307 w 1378744"/>
              <a:gd name="connsiteY51" fmla="*/ 1107281 h 1278730"/>
              <a:gd name="connsiteX52" fmla="*/ 573882 w 1378744"/>
              <a:gd name="connsiteY52" fmla="*/ 1121568 h 1278730"/>
              <a:gd name="connsiteX53" fmla="*/ 585788 w 1378744"/>
              <a:gd name="connsiteY53" fmla="*/ 1131093 h 1278730"/>
              <a:gd name="connsiteX54" fmla="*/ 597694 w 1378744"/>
              <a:gd name="connsiteY54" fmla="*/ 1181100 h 1278730"/>
              <a:gd name="connsiteX55" fmla="*/ 633413 w 1378744"/>
              <a:gd name="connsiteY55" fmla="*/ 1250156 h 1278730"/>
              <a:gd name="connsiteX56" fmla="*/ 692944 w 1378744"/>
              <a:gd name="connsiteY56" fmla="*/ 1278730 h 1278730"/>
              <a:gd name="connsiteX57" fmla="*/ 814388 w 1378744"/>
              <a:gd name="connsiteY57" fmla="*/ 1138237 h 1278730"/>
              <a:gd name="connsiteX58" fmla="*/ 828675 w 1378744"/>
              <a:gd name="connsiteY58" fmla="*/ 1109662 h 1278730"/>
              <a:gd name="connsiteX59" fmla="*/ 833438 w 1378744"/>
              <a:gd name="connsiteY59" fmla="*/ 1085850 h 1278730"/>
              <a:gd name="connsiteX60" fmla="*/ 797719 w 1378744"/>
              <a:gd name="connsiteY60" fmla="*/ 1059656 h 1278730"/>
              <a:gd name="connsiteX61" fmla="*/ 790575 w 1378744"/>
              <a:gd name="connsiteY61" fmla="*/ 1038225 h 1278730"/>
              <a:gd name="connsiteX62" fmla="*/ 790575 w 1378744"/>
              <a:gd name="connsiteY62" fmla="*/ 1021556 h 1278730"/>
              <a:gd name="connsiteX63" fmla="*/ 845344 w 1378744"/>
              <a:gd name="connsiteY63" fmla="*/ 952500 h 1278730"/>
              <a:gd name="connsiteX64" fmla="*/ 845344 w 1378744"/>
              <a:gd name="connsiteY64" fmla="*/ 952500 h 1278730"/>
              <a:gd name="connsiteX65" fmla="*/ 888207 w 1378744"/>
              <a:gd name="connsiteY65" fmla="*/ 966787 h 1278730"/>
              <a:gd name="connsiteX66" fmla="*/ 907257 w 1378744"/>
              <a:gd name="connsiteY66" fmla="*/ 981075 h 1278730"/>
              <a:gd name="connsiteX67" fmla="*/ 938213 w 1378744"/>
              <a:gd name="connsiteY67" fmla="*/ 990600 h 1278730"/>
              <a:gd name="connsiteX68" fmla="*/ 964407 w 1378744"/>
              <a:gd name="connsiteY68" fmla="*/ 985837 h 1278730"/>
              <a:gd name="connsiteX69" fmla="*/ 985838 w 1378744"/>
              <a:gd name="connsiteY69" fmla="*/ 985837 h 1278730"/>
              <a:gd name="connsiteX70" fmla="*/ 995363 w 1378744"/>
              <a:gd name="connsiteY70" fmla="*/ 995362 h 1278730"/>
              <a:gd name="connsiteX71" fmla="*/ 978694 w 1378744"/>
              <a:gd name="connsiteY71" fmla="*/ 1012031 h 1278730"/>
              <a:gd name="connsiteX72" fmla="*/ 969169 w 1378744"/>
              <a:gd name="connsiteY72" fmla="*/ 1031081 h 1278730"/>
              <a:gd name="connsiteX73" fmla="*/ 954882 w 1378744"/>
              <a:gd name="connsiteY73" fmla="*/ 1054893 h 1278730"/>
              <a:gd name="connsiteX74" fmla="*/ 950119 w 1378744"/>
              <a:gd name="connsiteY74" fmla="*/ 1083468 h 1278730"/>
              <a:gd name="connsiteX75" fmla="*/ 962025 w 1378744"/>
              <a:gd name="connsiteY75" fmla="*/ 1107281 h 1278730"/>
              <a:gd name="connsiteX76" fmla="*/ 983457 w 1378744"/>
              <a:gd name="connsiteY76" fmla="*/ 1131093 h 1278730"/>
              <a:gd name="connsiteX77" fmla="*/ 1002507 w 1378744"/>
              <a:gd name="connsiteY77" fmla="*/ 1133475 h 1278730"/>
              <a:gd name="connsiteX78" fmla="*/ 1028700 w 1378744"/>
              <a:gd name="connsiteY78" fmla="*/ 1126331 h 1278730"/>
              <a:gd name="connsiteX79" fmla="*/ 1031082 w 1378744"/>
              <a:gd name="connsiteY79" fmla="*/ 1097756 h 1278730"/>
              <a:gd name="connsiteX80" fmla="*/ 1057275 w 1378744"/>
              <a:gd name="connsiteY80" fmla="*/ 1085850 h 1278730"/>
              <a:gd name="connsiteX81" fmla="*/ 1076325 w 1378744"/>
              <a:gd name="connsiteY81" fmla="*/ 1097756 h 1278730"/>
              <a:gd name="connsiteX82" fmla="*/ 1100138 w 1378744"/>
              <a:gd name="connsiteY82" fmla="*/ 1107281 h 1278730"/>
              <a:gd name="connsiteX83" fmla="*/ 1123950 w 1378744"/>
              <a:gd name="connsiteY83" fmla="*/ 1121568 h 1278730"/>
              <a:gd name="connsiteX84" fmla="*/ 1143000 w 1378744"/>
              <a:gd name="connsiteY84" fmla="*/ 1123950 h 1278730"/>
              <a:gd name="connsiteX85" fmla="*/ 1157288 w 1378744"/>
              <a:gd name="connsiteY85" fmla="*/ 1112043 h 1278730"/>
              <a:gd name="connsiteX86" fmla="*/ 1159669 w 1378744"/>
              <a:gd name="connsiteY86" fmla="*/ 1085850 h 1278730"/>
              <a:gd name="connsiteX87" fmla="*/ 1166813 w 1378744"/>
              <a:gd name="connsiteY87" fmla="*/ 1052512 h 1278730"/>
              <a:gd name="connsiteX88" fmla="*/ 1197769 w 1378744"/>
              <a:gd name="connsiteY88" fmla="*/ 1016793 h 1278730"/>
              <a:gd name="connsiteX89" fmla="*/ 1195388 w 1378744"/>
              <a:gd name="connsiteY89" fmla="*/ 954881 h 1278730"/>
              <a:gd name="connsiteX90" fmla="*/ 1209675 w 1378744"/>
              <a:gd name="connsiteY90" fmla="*/ 945356 h 1278730"/>
              <a:gd name="connsiteX91" fmla="*/ 1235869 w 1378744"/>
              <a:gd name="connsiteY91" fmla="*/ 945356 h 1278730"/>
              <a:gd name="connsiteX92" fmla="*/ 1235869 w 1378744"/>
              <a:gd name="connsiteY92" fmla="*/ 931068 h 1278730"/>
              <a:gd name="connsiteX93" fmla="*/ 1212057 w 1378744"/>
              <a:gd name="connsiteY93" fmla="*/ 912018 h 1278730"/>
              <a:gd name="connsiteX94" fmla="*/ 1195388 w 1378744"/>
              <a:gd name="connsiteY94" fmla="*/ 881062 h 1278730"/>
              <a:gd name="connsiteX95" fmla="*/ 1157288 w 1378744"/>
              <a:gd name="connsiteY95" fmla="*/ 871537 h 1278730"/>
              <a:gd name="connsiteX96" fmla="*/ 1119188 w 1378744"/>
              <a:gd name="connsiteY96" fmla="*/ 859631 h 1278730"/>
              <a:gd name="connsiteX97" fmla="*/ 1119188 w 1378744"/>
              <a:gd name="connsiteY97" fmla="*/ 831056 h 1278730"/>
              <a:gd name="connsiteX98" fmla="*/ 1135857 w 1378744"/>
              <a:gd name="connsiteY98" fmla="*/ 807243 h 1278730"/>
              <a:gd name="connsiteX99" fmla="*/ 1197769 w 1378744"/>
              <a:gd name="connsiteY99" fmla="*/ 759618 h 1278730"/>
              <a:gd name="connsiteX100" fmla="*/ 1247775 w 1378744"/>
              <a:gd name="connsiteY100" fmla="*/ 762000 h 1278730"/>
              <a:gd name="connsiteX101" fmla="*/ 1278732 w 1378744"/>
              <a:gd name="connsiteY101" fmla="*/ 762000 h 1278730"/>
              <a:gd name="connsiteX102" fmla="*/ 1271588 w 1378744"/>
              <a:gd name="connsiteY102" fmla="*/ 735806 h 1278730"/>
              <a:gd name="connsiteX103" fmla="*/ 1378744 w 1378744"/>
              <a:gd name="connsiteY103" fmla="*/ 678656 h 1278730"/>
              <a:gd name="connsiteX104" fmla="*/ 1331119 w 1378744"/>
              <a:gd name="connsiteY104" fmla="*/ 552450 h 1278730"/>
              <a:gd name="connsiteX105" fmla="*/ 1278732 w 1378744"/>
              <a:gd name="connsiteY105" fmla="*/ 514350 h 1278730"/>
              <a:gd name="connsiteX106" fmla="*/ 1252538 w 1378744"/>
              <a:gd name="connsiteY106" fmla="*/ 431006 h 1278730"/>
              <a:gd name="connsiteX107" fmla="*/ 1181100 w 1378744"/>
              <a:gd name="connsiteY107" fmla="*/ 431006 h 1278730"/>
              <a:gd name="connsiteX108" fmla="*/ 1166813 w 1378744"/>
              <a:gd name="connsiteY108" fmla="*/ 395287 h 1278730"/>
              <a:gd name="connsiteX109" fmla="*/ 1107282 w 1378744"/>
              <a:gd name="connsiteY109" fmla="*/ 421481 h 1278730"/>
              <a:gd name="connsiteX110" fmla="*/ 1054894 w 1378744"/>
              <a:gd name="connsiteY110" fmla="*/ 414337 h 1278730"/>
              <a:gd name="connsiteX111" fmla="*/ 1028700 w 1378744"/>
              <a:gd name="connsiteY111" fmla="*/ 371475 h 1278730"/>
              <a:gd name="connsiteX112" fmla="*/ 1023938 w 1378744"/>
              <a:gd name="connsiteY112" fmla="*/ 288131 h 1278730"/>
              <a:gd name="connsiteX113" fmla="*/ 1012032 w 1378744"/>
              <a:gd name="connsiteY113" fmla="*/ 269081 h 1278730"/>
              <a:gd name="connsiteX114" fmla="*/ 1012032 w 1378744"/>
              <a:gd name="connsiteY114" fmla="*/ 211931 h 1278730"/>
              <a:gd name="connsiteX115" fmla="*/ 959644 w 1378744"/>
              <a:gd name="connsiteY115" fmla="*/ 190500 h 1278730"/>
              <a:gd name="connsiteX116" fmla="*/ 914400 w 1378744"/>
              <a:gd name="connsiteY116" fmla="*/ 111918 h 1278730"/>
              <a:gd name="connsiteX117" fmla="*/ 854869 w 1378744"/>
              <a:gd name="connsiteY117" fmla="*/ 76200 h 1278730"/>
              <a:gd name="connsiteX118" fmla="*/ 873919 w 1378744"/>
              <a:gd name="connsiteY118" fmla="*/ 16668 h 1278730"/>
              <a:gd name="connsiteX119" fmla="*/ 783432 w 1378744"/>
              <a:gd name="connsiteY119" fmla="*/ 0 h 1278730"/>
              <a:gd name="connsiteX0" fmla="*/ 783432 w 1378744"/>
              <a:gd name="connsiteY0" fmla="*/ 0 h 1278730"/>
              <a:gd name="connsiteX1" fmla="*/ 738188 w 1378744"/>
              <a:gd name="connsiteY1" fmla="*/ 26193 h 1278730"/>
              <a:gd name="connsiteX2" fmla="*/ 685800 w 1378744"/>
              <a:gd name="connsiteY2" fmla="*/ 28575 h 1278730"/>
              <a:gd name="connsiteX3" fmla="*/ 635794 w 1378744"/>
              <a:gd name="connsiteY3" fmla="*/ 73818 h 1278730"/>
              <a:gd name="connsiteX4" fmla="*/ 633413 w 1378744"/>
              <a:gd name="connsiteY4" fmla="*/ 114300 h 1278730"/>
              <a:gd name="connsiteX5" fmla="*/ 561975 w 1378744"/>
              <a:gd name="connsiteY5" fmla="*/ 190500 h 1278730"/>
              <a:gd name="connsiteX6" fmla="*/ 519113 w 1378744"/>
              <a:gd name="connsiteY6" fmla="*/ 214312 h 1278730"/>
              <a:gd name="connsiteX7" fmla="*/ 485775 w 1378744"/>
              <a:gd name="connsiteY7" fmla="*/ 252412 h 1278730"/>
              <a:gd name="connsiteX8" fmla="*/ 461963 w 1378744"/>
              <a:gd name="connsiteY8" fmla="*/ 273843 h 1278730"/>
              <a:gd name="connsiteX9" fmla="*/ 423863 w 1378744"/>
              <a:gd name="connsiteY9" fmla="*/ 333375 h 1278730"/>
              <a:gd name="connsiteX10" fmla="*/ 378619 w 1378744"/>
              <a:gd name="connsiteY10" fmla="*/ 357187 h 1278730"/>
              <a:gd name="connsiteX11" fmla="*/ 292894 w 1378744"/>
              <a:gd name="connsiteY11" fmla="*/ 376237 h 1278730"/>
              <a:gd name="connsiteX12" fmla="*/ 264319 w 1378744"/>
              <a:gd name="connsiteY12" fmla="*/ 373856 h 1278730"/>
              <a:gd name="connsiteX13" fmla="*/ 240507 w 1378744"/>
              <a:gd name="connsiteY13" fmla="*/ 359568 h 1278730"/>
              <a:gd name="connsiteX14" fmla="*/ 226219 w 1378744"/>
              <a:gd name="connsiteY14" fmla="*/ 338137 h 1278730"/>
              <a:gd name="connsiteX15" fmla="*/ 219075 w 1378744"/>
              <a:gd name="connsiteY15" fmla="*/ 311943 h 1278730"/>
              <a:gd name="connsiteX16" fmla="*/ 204788 w 1378744"/>
              <a:gd name="connsiteY16" fmla="*/ 309562 h 1278730"/>
              <a:gd name="connsiteX17" fmla="*/ 188119 w 1378744"/>
              <a:gd name="connsiteY17" fmla="*/ 304800 h 1278730"/>
              <a:gd name="connsiteX18" fmla="*/ 173832 w 1378744"/>
              <a:gd name="connsiteY18" fmla="*/ 302418 h 1278730"/>
              <a:gd name="connsiteX19" fmla="*/ 128588 w 1378744"/>
              <a:gd name="connsiteY19" fmla="*/ 352425 h 1278730"/>
              <a:gd name="connsiteX20" fmla="*/ 97632 w 1378744"/>
              <a:gd name="connsiteY20" fmla="*/ 371475 h 1278730"/>
              <a:gd name="connsiteX21" fmla="*/ 80963 w 1378744"/>
              <a:gd name="connsiteY21" fmla="*/ 390525 h 1278730"/>
              <a:gd name="connsiteX22" fmla="*/ 66675 w 1378744"/>
              <a:gd name="connsiteY22" fmla="*/ 435768 h 1278730"/>
              <a:gd name="connsiteX23" fmla="*/ 54769 w 1378744"/>
              <a:gd name="connsiteY23" fmla="*/ 447675 h 1278730"/>
              <a:gd name="connsiteX24" fmla="*/ 9525 w 1378744"/>
              <a:gd name="connsiteY24" fmla="*/ 466725 h 1278730"/>
              <a:gd name="connsiteX25" fmla="*/ 2382 w 1378744"/>
              <a:gd name="connsiteY25" fmla="*/ 481012 h 1278730"/>
              <a:gd name="connsiteX26" fmla="*/ 4763 w 1378744"/>
              <a:gd name="connsiteY26" fmla="*/ 533400 h 1278730"/>
              <a:gd name="connsiteX27" fmla="*/ 0 w 1378744"/>
              <a:gd name="connsiteY27" fmla="*/ 545306 h 1278730"/>
              <a:gd name="connsiteX28" fmla="*/ 73819 w 1378744"/>
              <a:gd name="connsiteY28" fmla="*/ 588168 h 1278730"/>
              <a:gd name="connsiteX29" fmla="*/ 90488 w 1378744"/>
              <a:gd name="connsiteY29" fmla="*/ 628650 h 1278730"/>
              <a:gd name="connsiteX30" fmla="*/ 83344 w 1378744"/>
              <a:gd name="connsiteY30" fmla="*/ 654843 h 1278730"/>
              <a:gd name="connsiteX31" fmla="*/ 73819 w 1378744"/>
              <a:gd name="connsiteY31" fmla="*/ 697706 h 1278730"/>
              <a:gd name="connsiteX32" fmla="*/ 78582 w 1378744"/>
              <a:gd name="connsiteY32" fmla="*/ 726281 h 1278730"/>
              <a:gd name="connsiteX33" fmla="*/ 95250 w 1378744"/>
              <a:gd name="connsiteY33" fmla="*/ 738187 h 1278730"/>
              <a:gd name="connsiteX34" fmla="*/ 116682 w 1378744"/>
              <a:gd name="connsiteY34" fmla="*/ 735806 h 1278730"/>
              <a:gd name="connsiteX35" fmla="*/ 123825 w 1378744"/>
              <a:gd name="connsiteY35" fmla="*/ 762000 h 1278730"/>
              <a:gd name="connsiteX36" fmla="*/ 126207 w 1378744"/>
              <a:gd name="connsiteY36" fmla="*/ 783431 h 1278730"/>
              <a:gd name="connsiteX37" fmla="*/ 152400 w 1378744"/>
              <a:gd name="connsiteY37" fmla="*/ 812006 h 1278730"/>
              <a:gd name="connsiteX38" fmla="*/ 164307 w 1378744"/>
              <a:gd name="connsiteY38" fmla="*/ 823912 h 1278730"/>
              <a:gd name="connsiteX39" fmla="*/ 173832 w 1378744"/>
              <a:gd name="connsiteY39" fmla="*/ 850106 h 1278730"/>
              <a:gd name="connsiteX40" fmla="*/ 169069 w 1378744"/>
              <a:gd name="connsiteY40" fmla="*/ 878681 h 1278730"/>
              <a:gd name="connsiteX41" fmla="*/ 176213 w 1378744"/>
              <a:gd name="connsiteY41" fmla="*/ 897731 h 1278730"/>
              <a:gd name="connsiteX42" fmla="*/ 200025 w 1378744"/>
              <a:gd name="connsiteY42" fmla="*/ 916781 h 1278730"/>
              <a:gd name="connsiteX43" fmla="*/ 226219 w 1378744"/>
              <a:gd name="connsiteY43" fmla="*/ 916781 h 1278730"/>
              <a:gd name="connsiteX44" fmla="*/ 300038 w 1378744"/>
              <a:gd name="connsiteY44" fmla="*/ 921543 h 1278730"/>
              <a:gd name="connsiteX45" fmla="*/ 395288 w 1378744"/>
              <a:gd name="connsiteY45" fmla="*/ 952500 h 1278730"/>
              <a:gd name="connsiteX46" fmla="*/ 414338 w 1378744"/>
              <a:gd name="connsiteY46" fmla="*/ 988218 h 1278730"/>
              <a:gd name="connsiteX47" fmla="*/ 435769 w 1378744"/>
              <a:gd name="connsiteY47" fmla="*/ 992981 h 1278730"/>
              <a:gd name="connsiteX48" fmla="*/ 464344 w 1378744"/>
              <a:gd name="connsiteY48" fmla="*/ 995362 h 1278730"/>
              <a:gd name="connsiteX49" fmla="*/ 507207 w 1378744"/>
              <a:gd name="connsiteY49" fmla="*/ 1026318 h 1278730"/>
              <a:gd name="connsiteX50" fmla="*/ 521494 w 1378744"/>
              <a:gd name="connsiteY50" fmla="*/ 1069181 h 1278730"/>
              <a:gd name="connsiteX51" fmla="*/ 545307 w 1378744"/>
              <a:gd name="connsiteY51" fmla="*/ 1107281 h 1278730"/>
              <a:gd name="connsiteX52" fmla="*/ 573882 w 1378744"/>
              <a:gd name="connsiteY52" fmla="*/ 1121568 h 1278730"/>
              <a:gd name="connsiteX53" fmla="*/ 585788 w 1378744"/>
              <a:gd name="connsiteY53" fmla="*/ 1131093 h 1278730"/>
              <a:gd name="connsiteX54" fmla="*/ 597694 w 1378744"/>
              <a:gd name="connsiteY54" fmla="*/ 1181100 h 1278730"/>
              <a:gd name="connsiteX55" fmla="*/ 633413 w 1378744"/>
              <a:gd name="connsiteY55" fmla="*/ 1250156 h 1278730"/>
              <a:gd name="connsiteX56" fmla="*/ 692944 w 1378744"/>
              <a:gd name="connsiteY56" fmla="*/ 1278730 h 1278730"/>
              <a:gd name="connsiteX57" fmla="*/ 721519 w 1378744"/>
              <a:gd name="connsiteY57" fmla="*/ 1245392 h 1278730"/>
              <a:gd name="connsiteX58" fmla="*/ 814388 w 1378744"/>
              <a:gd name="connsiteY58" fmla="*/ 1138237 h 1278730"/>
              <a:gd name="connsiteX59" fmla="*/ 828675 w 1378744"/>
              <a:gd name="connsiteY59" fmla="*/ 1109662 h 1278730"/>
              <a:gd name="connsiteX60" fmla="*/ 833438 w 1378744"/>
              <a:gd name="connsiteY60" fmla="*/ 1085850 h 1278730"/>
              <a:gd name="connsiteX61" fmla="*/ 797719 w 1378744"/>
              <a:gd name="connsiteY61" fmla="*/ 1059656 h 1278730"/>
              <a:gd name="connsiteX62" fmla="*/ 790575 w 1378744"/>
              <a:gd name="connsiteY62" fmla="*/ 1038225 h 1278730"/>
              <a:gd name="connsiteX63" fmla="*/ 790575 w 1378744"/>
              <a:gd name="connsiteY63" fmla="*/ 1021556 h 1278730"/>
              <a:gd name="connsiteX64" fmla="*/ 845344 w 1378744"/>
              <a:gd name="connsiteY64" fmla="*/ 952500 h 1278730"/>
              <a:gd name="connsiteX65" fmla="*/ 845344 w 1378744"/>
              <a:gd name="connsiteY65" fmla="*/ 952500 h 1278730"/>
              <a:gd name="connsiteX66" fmla="*/ 888207 w 1378744"/>
              <a:gd name="connsiteY66" fmla="*/ 966787 h 1278730"/>
              <a:gd name="connsiteX67" fmla="*/ 907257 w 1378744"/>
              <a:gd name="connsiteY67" fmla="*/ 981075 h 1278730"/>
              <a:gd name="connsiteX68" fmla="*/ 938213 w 1378744"/>
              <a:gd name="connsiteY68" fmla="*/ 990600 h 1278730"/>
              <a:gd name="connsiteX69" fmla="*/ 964407 w 1378744"/>
              <a:gd name="connsiteY69" fmla="*/ 985837 h 1278730"/>
              <a:gd name="connsiteX70" fmla="*/ 985838 w 1378744"/>
              <a:gd name="connsiteY70" fmla="*/ 985837 h 1278730"/>
              <a:gd name="connsiteX71" fmla="*/ 995363 w 1378744"/>
              <a:gd name="connsiteY71" fmla="*/ 995362 h 1278730"/>
              <a:gd name="connsiteX72" fmla="*/ 978694 w 1378744"/>
              <a:gd name="connsiteY72" fmla="*/ 1012031 h 1278730"/>
              <a:gd name="connsiteX73" fmla="*/ 969169 w 1378744"/>
              <a:gd name="connsiteY73" fmla="*/ 1031081 h 1278730"/>
              <a:gd name="connsiteX74" fmla="*/ 954882 w 1378744"/>
              <a:gd name="connsiteY74" fmla="*/ 1054893 h 1278730"/>
              <a:gd name="connsiteX75" fmla="*/ 950119 w 1378744"/>
              <a:gd name="connsiteY75" fmla="*/ 1083468 h 1278730"/>
              <a:gd name="connsiteX76" fmla="*/ 962025 w 1378744"/>
              <a:gd name="connsiteY76" fmla="*/ 1107281 h 1278730"/>
              <a:gd name="connsiteX77" fmla="*/ 983457 w 1378744"/>
              <a:gd name="connsiteY77" fmla="*/ 1131093 h 1278730"/>
              <a:gd name="connsiteX78" fmla="*/ 1002507 w 1378744"/>
              <a:gd name="connsiteY78" fmla="*/ 1133475 h 1278730"/>
              <a:gd name="connsiteX79" fmla="*/ 1028700 w 1378744"/>
              <a:gd name="connsiteY79" fmla="*/ 1126331 h 1278730"/>
              <a:gd name="connsiteX80" fmla="*/ 1031082 w 1378744"/>
              <a:gd name="connsiteY80" fmla="*/ 1097756 h 1278730"/>
              <a:gd name="connsiteX81" fmla="*/ 1057275 w 1378744"/>
              <a:gd name="connsiteY81" fmla="*/ 1085850 h 1278730"/>
              <a:gd name="connsiteX82" fmla="*/ 1076325 w 1378744"/>
              <a:gd name="connsiteY82" fmla="*/ 1097756 h 1278730"/>
              <a:gd name="connsiteX83" fmla="*/ 1100138 w 1378744"/>
              <a:gd name="connsiteY83" fmla="*/ 1107281 h 1278730"/>
              <a:gd name="connsiteX84" fmla="*/ 1123950 w 1378744"/>
              <a:gd name="connsiteY84" fmla="*/ 1121568 h 1278730"/>
              <a:gd name="connsiteX85" fmla="*/ 1143000 w 1378744"/>
              <a:gd name="connsiteY85" fmla="*/ 1123950 h 1278730"/>
              <a:gd name="connsiteX86" fmla="*/ 1157288 w 1378744"/>
              <a:gd name="connsiteY86" fmla="*/ 1112043 h 1278730"/>
              <a:gd name="connsiteX87" fmla="*/ 1159669 w 1378744"/>
              <a:gd name="connsiteY87" fmla="*/ 1085850 h 1278730"/>
              <a:gd name="connsiteX88" fmla="*/ 1166813 w 1378744"/>
              <a:gd name="connsiteY88" fmla="*/ 1052512 h 1278730"/>
              <a:gd name="connsiteX89" fmla="*/ 1197769 w 1378744"/>
              <a:gd name="connsiteY89" fmla="*/ 1016793 h 1278730"/>
              <a:gd name="connsiteX90" fmla="*/ 1195388 w 1378744"/>
              <a:gd name="connsiteY90" fmla="*/ 954881 h 1278730"/>
              <a:gd name="connsiteX91" fmla="*/ 1209675 w 1378744"/>
              <a:gd name="connsiteY91" fmla="*/ 945356 h 1278730"/>
              <a:gd name="connsiteX92" fmla="*/ 1235869 w 1378744"/>
              <a:gd name="connsiteY92" fmla="*/ 945356 h 1278730"/>
              <a:gd name="connsiteX93" fmla="*/ 1235869 w 1378744"/>
              <a:gd name="connsiteY93" fmla="*/ 931068 h 1278730"/>
              <a:gd name="connsiteX94" fmla="*/ 1212057 w 1378744"/>
              <a:gd name="connsiteY94" fmla="*/ 912018 h 1278730"/>
              <a:gd name="connsiteX95" fmla="*/ 1195388 w 1378744"/>
              <a:gd name="connsiteY95" fmla="*/ 881062 h 1278730"/>
              <a:gd name="connsiteX96" fmla="*/ 1157288 w 1378744"/>
              <a:gd name="connsiteY96" fmla="*/ 871537 h 1278730"/>
              <a:gd name="connsiteX97" fmla="*/ 1119188 w 1378744"/>
              <a:gd name="connsiteY97" fmla="*/ 859631 h 1278730"/>
              <a:gd name="connsiteX98" fmla="*/ 1119188 w 1378744"/>
              <a:gd name="connsiteY98" fmla="*/ 831056 h 1278730"/>
              <a:gd name="connsiteX99" fmla="*/ 1135857 w 1378744"/>
              <a:gd name="connsiteY99" fmla="*/ 807243 h 1278730"/>
              <a:gd name="connsiteX100" fmla="*/ 1197769 w 1378744"/>
              <a:gd name="connsiteY100" fmla="*/ 759618 h 1278730"/>
              <a:gd name="connsiteX101" fmla="*/ 1247775 w 1378744"/>
              <a:gd name="connsiteY101" fmla="*/ 762000 h 1278730"/>
              <a:gd name="connsiteX102" fmla="*/ 1278732 w 1378744"/>
              <a:gd name="connsiteY102" fmla="*/ 762000 h 1278730"/>
              <a:gd name="connsiteX103" fmla="*/ 1271588 w 1378744"/>
              <a:gd name="connsiteY103" fmla="*/ 735806 h 1278730"/>
              <a:gd name="connsiteX104" fmla="*/ 1378744 w 1378744"/>
              <a:gd name="connsiteY104" fmla="*/ 678656 h 1278730"/>
              <a:gd name="connsiteX105" fmla="*/ 1331119 w 1378744"/>
              <a:gd name="connsiteY105" fmla="*/ 552450 h 1278730"/>
              <a:gd name="connsiteX106" fmla="*/ 1278732 w 1378744"/>
              <a:gd name="connsiteY106" fmla="*/ 514350 h 1278730"/>
              <a:gd name="connsiteX107" fmla="*/ 1252538 w 1378744"/>
              <a:gd name="connsiteY107" fmla="*/ 431006 h 1278730"/>
              <a:gd name="connsiteX108" fmla="*/ 1181100 w 1378744"/>
              <a:gd name="connsiteY108" fmla="*/ 431006 h 1278730"/>
              <a:gd name="connsiteX109" fmla="*/ 1166813 w 1378744"/>
              <a:gd name="connsiteY109" fmla="*/ 395287 h 1278730"/>
              <a:gd name="connsiteX110" fmla="*/ 1107282 w 1378744"/>
              <a:gd name="connsiteY110" fmla="*/ 421481 h 1278730"/>
              <a:gd name="connsiteX111" fmla="*/ 1054894 w 1378744"/>
              <a:gd name="connsiteY111" fmla="*/ 414337 h 1278730"/>
              <a:gd name="connsiteX112" fmla="*/ 1028700 w 1378744"/>
              <a:gd name="connsiteY112" fmla="*/ 371475 h 1278730"/>
              <a:gd name="connsiteX113" fmla="*/ 1023938 w 1378744"/>
              <a:gd name="connsiteY113" fmla="*/ 288131 h 1278730"/>
              <a:gd name="connsiteX114" fmla="*/ 1012032 w 1378744"/>
              <a:gd name="connsiteY114" fmla="*/ 269081 h 1278730"/>
              <a:gd name="connsiteX115" fmla="*/ 1012032 w 1378744"/>
              <a:gd name="connsiteY115" fmla="*/ 211931 h 1278730"/>
              <a:gd name="connsiteX116" fmla="*/ 959644 w 1378744"/>
              <a:gd name="connsiteY116" fmla="*/ 190500 h 1278730"/>
              <a:gd name="connsiteX117" fmla="*/ 914400 w 1378744"/>
              <a:gd name="connsiteY117" fmla="*/ 111918 h 1278730"/>
              <a:gd name="connsiteX118" fmla="*/ 854869 w 1378744"/>
              <a:gd name="connsiteY118" fmla="*/ 76200 h 1278730"/>
              <a:gd name="connsiteX119" fmla="*/ 873919 w 1378744"/>
              <a:gd name="connsiteY119" fmla="*/ 16668 h 1278730"/>
              <a:gd name="connsiteX120" fmla="*/ 783432 w 1378744"/>
              <a:gd name="connsiteY120" fmla="*/ 0 h 1278730"/>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814388 w 1378744"/>
              <a:gd name="connsiteY58" fmla="*/ 1138237 h 1288255"/>
              <a:gd name="connsiteX59" fmla="*/ 828675 w 1378744"/>
              <a:gd name="connsiteY59" fmla="*/ 1109662 h 1288255"/>
              <a:gd name="connsiteX60" fmla="*/ 833438 w 1378744"/>
              <a:gd name="connsiteY60" fmla="*/ 1085850 h 1288255"/>
              <a:gd name="connsiteX61" fmla="*/ 797719 w 1378744"/>
              <a:gd name="connsiteY61" fmla="*/ 1059656 h 1288255"/>
              <a:gd name="connsiteX62" fmla="*/ 790575 w 1378744"/>
              <a:gd name="connsiteY62" fmla="*/ 1038225 h 1288255"/>
              <a:gd name="connsiteX63" fmla="*/ 790575 w 1378744"/>
              <a:gd name="connsiteY63" fmla="*/ 1021556 h 1288255"/>
              <a:gd name="connsiteX64" fmla="*/ 845344 w 1378744"/>
              <a:gd name="connsiteY64" fmla="*/ 952500 h 1288255"/>
              <a:gd name="connsiteX65" fmla="*/ 845344 w 1378744"/>
              <a:gd name="connsiteY65" fmla="*/ 952500 h 1288255"/>
              <a:gd name="connsiteX66" fmla="*/ 888207 w 1378744"/>
              <a:gd name="connsiteY66" fmla="*/ 966787 h 1288255"/>
              <a:gd name="connsiteX67" fmla="*/ 907257 w 1378744"/>
              <a:gd name="connsiteY67" fmla="*/ 981075 h 1288255"/>
              <a:gd name="connsiteX68" fmla="*/ 938213 w 1378744"/>
              <a:gd name="connsiteY68" fmla="*/ 990600 h 1288255"/>
              <a:gd name="connsiteX69" fmla="*/ 964407 w 1378744"/>
              <a:gd name="connsiteY69" fmla="*/ 985837 h 1288255"/>
              <a:gd name="connsiteX70" fmla="*/ 985838 w 1378744"/>
              <a:gd name="connsiteY70" fmla="*/ 985837 h 1288255"/>
              <a:gd name="connsiteX71" fmla="*/ 995363 w 1378744"/>
              <a:gd name="connsiteY71" fmla="*/ 995362 h 1288255"/>
              <a:gd name="connsiteX72" fmla="*/ 978694 w 1378744"/>
              <a:gd name="connsiteY72" fmla="*/ 1012031 h 1288255"/>
              <a:gd name="connsiteX73" fmla="*/ 969169 w 1378744"/>
              <a:gd name="connsiteY73" fmla="*/ 1031081 h 1288255"/>
              <a:gd name="connsiteX74" fmla="*/ 954882 w 1378744"/>
              <a:gd name="connsiteY74" fmla="*/ 1054893 h 1288255"/>
              <a:gd name="connsiteX75" fmla="*/ 950119 w 1378744"/>
              <a:gd name="connsiteY75" fmla="*/ 1083468 h 1288255"/>
              <a:gd name="connsiteX76" fmla="*/ 962025 w 1378744"/>
              <a:gd name="connsiteY76" fmla="*/ 1107281 h 1288255"/>
              <a:gd name="connsiteX77" fmla="*/ 983457 w 1378744"/>
              <a:gd name="connsiteY77" fmla="*/ 1131093 h 1288255"/>
              <a:gd name="connsiteX78" fmla="*/ 1002507 w 1378744"/>
              <a:gd name="connsiteY78" fmla="*/ 1133475 h 1288255"/>
              <a:gd name="connsiteX79" fmla="*/ 1028700 w 1378744"/>
              <a:gd name="connsiteY79" fmla="*/ 1126331 h 1288255"/>
              <a:gd name="connsiteX80" fmla="*/ 1031082 w 1378744"/>
              <a:gd name="connsiteY80" fmla="*/ 1097756 h 1288255"/>
              <a:gd name="connsiteX81" fmla="*/ 1057275 w 1378744"/>
              <a:gd name="connsiteY81" fmla="*/ 1085850 h 1288255"/>
              <a:gd name="connsiteX82" fmla="*/ 1076325 w 1378744"/>
              <a:gd name="connsiteY82" fmla="*/ 1097756 h 1288255"/>
              <a:gd name="connsiteX83" fmla="*/ 1100138 w 1378744"/>
              <a:gd name="connsiteY83" fmla="*/ 1107281 h 1288255"/>
              <a:gd name="connsiteX84" fmla="*/ 1123950 w 1378744"/>
              <a:gd name="connsiteY84" fmla="*/ 1121568 h 1288255"/>
              <a:gd name="connsiteX85" fmla="*/ 1143000 w 1378744"/>
              <a:gd name="connsiteY85" fmla="*/ 1123950 h 1288255"/>
              <a:gd name="connsiteX86" fmla="*/ 1157288 w 1378744"/>
              <a:gd name="connsiteY86" fmla="*/ 1112043 h 1288255"/>
              <a:gd name="connsiteX87" fmla="*/ 1159669 w 1378744"/>
              <a:gd name="connsiteY87" fmla="*/ 1085850 h 1288255"/>
              <a:gd name="connsiteX88" fmla="*/ 1166813 w 1378744"/>
              <a:gd name="connsiteY88" fmla="*/ 1052512 h 1288255"/>
              <a:gd name="connsiteX89" fmla="*/ 1197769 w 1378744"/>
              <a:gd name="connsiteY89" fmla="*/ 1016793 h 1288255"/>
              <a:gd name="connsiteX90" fmla="*/ 1195388 w 1378744"/>
              <a:gd name="connsiteY90" fmla="*/ 954881 h 1288255"/>
              <a:gd name="connsiteX91" fmla="*/ 1209675 w 1378744"/>
              <a:gd name="connsiteY91" fmla="*/ 945356 h 1288255"/>
              <a:gd name="connsiteX92" fmla="*/ 1235869 w 1378744"/>
              <a:gd name="connsiteY92" fmla="*/ 945356 h 1288255"/>
              <a:gd name="connsiteX93" fmla="*/ 1235869 w 1378744"/>
              <a:gd name="connsiteY93" fmla="*/ 931068 h 1288255"/>
              <a:gd name="connsiteX94" fmla="*/ 1212057 w 1378744"/>
              <a:gd name="connsiteY94" fmla="*/ 912018 h 1288255"/>
              <a:gd name="connsiteX95" fmla="*/ 1195388 w 1378744"/>
              <a:gd name="connsiteY95" fmla="*/ 881062 h 1288255"/>
              <a:gd name="connsiteX96" fmla="*/ 1157288 w 1378744"/>
              <a:gd name="connsiteY96" fmla="*/ 871537 h 1288255"/>
              <a:gd name="connsiteX97" fmla="*/ 1119188 w 1378744"/>
              <a:gd name="connsiteY97" fmla="*/ 859631 h 1288255"/>
              <a:gd name="connsiteX98" fmla="*/ 1119188 w 1378744"/>
              <a:gd name="connsiteY98" fmla="*/ 831056 h 1288255"/>
              <a:gd name="connsiteX99" fmla="*/ 1135857 w 1378744"/>
              <a:gd name="connsiteY99" fmla="*/ 807243 h 1288255"/>
              <a:gd name="connsiteX100" fmla="*/ 1197769 w 1378744"/>
              <a:gd name="connsiteY100" fmla="*/ 759618 h 1288255"/>
              <a:gd name="connsiteX101" fmla="*/ 1247775 w 1378744"/>
              <a:gd name="connsiteY101" fmla="*/ 762000 h 1288255"/>
              <a:gd name="connsiteX102" fmla="*/ 1278732 w 1378744"/>
              <a:gd name="connsiteY102" fmla="*/ 762000 h 1288255"/>
              <a:gd name="connsiteX103" fmla="*/ 1271588 w 1378744"/>
              <a:gd name="connsiteY103" fmla="*/ 735806 h 1288255"/>
              <a:gd name="connsiteX104" fmla="*/ 1378744 w 1378744"/>
              <a:gd name="connsiteY104" fmla="*/ 678656 h 1288255"/>
              <a:gd name="connsiteX105" fmla="*/ 1331119 w 1378744"/>
              <a:gd name="connsiteY105" fmla="*/ 552450 h 1288255"/>
              <a:gd name="connsiteX106" fmla="*/ 1278732 w 1378744"/>
              <a:gd name="connsiteY106" fmla="*/ 514350 h 1288255"/>
              <a:gd name="connsiteX107" fmla="*/ 1252538 w 1378744"/>
              <a:gd name="connsiteY107" fmla="*/ 431006 h 1288255"/>
              <a:gd name="connsiteX108" fmla="*/ 1181100 w 1378744"/>
              <a:gd name="connsiteY108" fmla="*/ 431006 h 1288255"/>
              <a:gd name="connsiteX109" fmla="*/ 1166813 w 1378744"/>
              <a:gd name="connsiteY109" fmla="*/ 395287 h 1288255"/>
              <a:gd name="connsiteX110" fmla="*/ 1107282 w 1378744"/>
              <a:gd name="connsiteY110" fmla="*/ 421481 h 1288255"/>
              <a:gd name="connsiteX111" fmla="*/ 1054894 w 1378744"/>
              <a:gd name="connsiteY111" fmla="*/ 414337 h 1288255"/>
              <a:gd name="connsiteX112" fmla="*/ 1028700 w 1378744"/>
              <a:gd name="connsiteY112" fmla="*/ 371475 h 1288255"/>
              <a:gd name="connsiteX113" fmla="*/ 1023938 w 1378744"/>
              <a:gd name="connsiteY113" fmla="*/ 288131 h 1288255"/>
              <a:gd name="connsiteX114" fmla="*/ 1012032 w 1378744"/>
              <a:gd name="connsiteY114" fmla="*/ 269081 h 1288255"/>
              <a:gd name="connsiteX115" fmla="*/ 1012032 w 1378744"/>
              <a:gd name="connsiteY115" fmla="*/ 211931 h 1288255"/>
              <a:gd name="connsiteX116" fmla="*/ 959644 w 1378744"/>
              <a:gd name="connsiteY116" fmla="*/ 190500 h 1288255"/>
              <a:gd name="connsiteX117" fmla="*/ 914400 w 1378744"/>
              <a:gd name="connsiteY117" fmla="*/ 111918 h 1288255"/>
              <a:gd name="connsiteX118" fmla="*/ 854869 w 1378744"/>
              <a:gd name="connsiteY118" fmla="*/ 76200 h 1288255"/>
              <a:gd name="connsiteX119" fmla="*/ 873919 w 1378744"/>
              <a:gd name="connsiteY119" fmla="*/ 16668 h 1288255"/>
              <a:gd name="connsiteX120" fmla="*/ 783432 w 1378744"/>
              <a:gd name="connsiteY120"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47713 w 1378744"/>
              <a:gd name="connsiteY58" fmla="*/ 1257299 h 1288255"/>
              <a:gd name="connsiteX59" fmla="*/ 814388 w 1378744"/>
              <a:gd name="connsiteY59" fmla="*/ 1138237 h 1288255"/>
              <a:gd name="connsiteX60" fmla="*/ 828675 w 1378744"/>
              <a:gd name="connsiteY60" fmla="*/ 1109662 h 1288255"/>
              <a:gd name="connsiteX61" fmla="*/ 833438 w 1378744"/>
              <a:gd name="connsiteY61" fmla="*/ 1085850 h 1288255"/>
              <a:gd name="connsiteX62" fmla="*/ 797719 w 1378744"/>
              <a:gd name="connsiteY62" fmla="*/ 1059656 h 1288255"/>
              <a:gd name="connsiteX63" fmla="*/ 790575 w 1378744"/>
              <a:gd name="connsiteY63" fmla="*/ 1038225 h 1288255"/>
              <a:gd name="connsiteX64" fmla="*/ 790575 w 1378744"/>
              <a:gd name="connsiteY64" fmla="*/ 1021556 h 1288255"/>
              <a:gd name="connsiteX65" fmla="*/ 845344 w 1378744"/>
              <a:gd name="connsiteY65" fmla="*/ 952500 h 1288255"/>
              <a:gd name="connsiteX66" fmla="*/ 845344 w 1378744"/>
              <a:gd name="connsiteY66" fmla="*/ 952500 h 1288255"/>
              <a:gd name="connsiteX67" fmla="*/ 888207 w 1378744"/>
              <a:gd name="connsiteY67" fmla="*/ 966787 h 1288255"/>
              <a:gd name="connsiteX68" fmla="*/ 907257 w 1378744"/>
              <a:gd name="connsiteY68" fmla="*/ 981075 h 1288255"/>
              <a:gd name="connsiteX69" fmla="*/ 938213 w 1378744"/>
              <a:gd name="connsiteY69" fmla="*/ 990600 h 1288255"/>
              <a:gd name="connsiteX70" fmla="*/ 964407 w 1378744"/>
              <a:gd name="connsiteY70" fmla="*/ 985837 h 1288255"/>
              <a:gd name="connsiteX71" fmla="*/ 985838 w 1378744"/>
              <a:gd name="connsiteY71" fmla="*/ 985837 h 1288255"/>
              <a:gd name="connsiteX72" fmla="*/ 995363 w 1378744"/>
              <a:gd name="connsiteY72" fmla="*/ 995362 h 1288255"/>
              <a:gd name="connsiteX73" fmla="*/ 978694 w 1378744"/>
              <a:gd name="connsiteY73" fmla="*/ 1012031 h 1288255"/>
              <a:gd name="connsiteX74" fmla="*/ 969169 w 1378744"/>
              <a:gd name="connsiteY74" fmla="*/ 1031081 h 1288255"/>
              <a:gd name="connsiteX75" fmla="*/ 954882 w 1378744"/>
              <a:gd name="connsiteY75" fmla="*/ 1054893 h 1288255"/>
              <a:gd name="connsiteX76" fmla="*/ 950119 w 1378744"/>
              <a:gd name="connsiteY76" fmla="*/ 1083468 h 1288255"/>
              <a:gd name="connsiteX77" fmla="*/ 962025 w 1378744"/>
              <a:gd name="connsiteY77" fmla="*/ 1107281 h 1288255"/>
              <a:gd name="connsiteX78" fmla="*/ 983457 w 1378744"/>
              <a:gd name="connsiteY78" fmla="*/ 1131093 h 1288255"/>
              <a:gd name="connsiteX79" fmla="*/ 1002507 w 1378744"/>
              <a:gd name="connsiteY79" fmla="*/ 1133475 h 1288255"/>
              <a:gd name="connsiteX80" fmla="*/ 1028700 w 1378744"/>
              <a:gd name="connsiteY80" fmla="*/ 1126331 h 1288255"/>
              <a:gd name="connsiteX81" fmla="*/ 1031082 w 1378744"/>
              <a:gd name="connsiteY81" fmla="*/ 1097756 h 1288255"/>
              <a:gd name="connsiteX82" fmla="*/ 1057275 w 1378744"/>
              <a:gd name="connsiteY82" fmla="*/ 1085850 h 1288255"/>
              <a:gd name="connsiteX83" fmla="*/ 1076325 w 1378744"/>
              <a:gd name="connsiteY83" fmla="*/ 1097756 h 1288255"/>
              <a:gd name="connsiteX84" fmla="*/ 1100138 w 1378744"/>
              <a:gd name="connsiteY84" fmla="*/ 1107281 h 1288255"/>
              <a:gd name="connsiteX85" fmla="*/ 1123950 w 1378744"/>
              <a:gd name="connsiteY85" fmla="*/ 1121568 h 1288255"/>
              <a:gd name="connsiteX86" fmla="*/ 1143000 w 1378744"/>
              <a:gd name="connsiteY86" fmla="*/ 1123950 h 1288255"/>
              <a:gd name="connsiteX87" fmla="*/ 1157288 w 1378744"/>
              <a:gd name="connsiteY87" fmla="*/ 1112043 h 1288255"/>
              <a:gd name="connsiteX88" fmla="*/ 1159669 w 1378744"/>
              <a:gd name="connsiteY88" fmla="*/ 1085850 h 1288255"/>
              <a:gd name="connsiteX89" fmla="*/ 1166813 w 1378744"/>
              <a:gd name="connsiteY89" fmla="*/ 1052512 h 1288255"/>
              <a:gd name="connsiteX90" fmla="*/ 1197769 w 1378744"/>
              <a:gd name="connsiteY90" fmla="*/ 1016793 h 1288255"/>
              <a:gd name="connsiteX91" fmla="*/ 1195388 w 1378744"/>
              <a:gd name="connsiteY91" fmla="*/ 954881 h 1288255"/>
              <a:gd name="connsiteX92" fmla="*/ 1209675 w 1378744"/>
              <a:gd name="connsiteY92" fmla="*/ 945356 h 1288255"/>
              <a:gd name="connsiteX93" fmla="*/ 1235869 w 1378744"/>
              <a:gd name="connsiteY93" fmla="*/ 945356 h 1288255"/>
              <a:gd name="connsiteX94" fmla="*/ 1235869 w 1378744"/>
              <a:gd name="connsiteY94" fmla="*/ 931068 h 1288255"/>
              <a:gd name="connsiteX95" fmla="*/ 1212057 w 1378744"/>
              <a:gd name="connsiteY95" fmla="*/ 912018 h 1288255"/>
              <a:gd name="connsiteX96" fmla="*/ 1195388 w 1378744"/>
              <a:gd name="connsiteY96" fmla="*/ 881062 h 1288255"/>
              <a:gd name="connsiteX97" fmla="*/ 1157288 w 1378744"/>
              <a:gd name="connsiteY97" fmla="*/ 871537 h 1288255"/>
              <a:gd name="connsiteX98" fmla="*/ 1119188 w 1378744"/>
              <a:gd name="connsiteY98" fmla="*/ 859631 h 1288255"/>
              <a:gd name="connsiteX99" fmla="*/ 1119188 w 1378744"/>
              <a:gd name="connsiteY99" fmla="*/ 831056 h 1288255"/>
              <a:gd name="connsiteX100" fmla="*/ 1135857 w 1378744"/>
              <a:gd name="connsiteY100" fmla="*/ 807243 h 1288255"/>
              <a:gd name="connsiteX101" fmla="*/ 1197769 w 1378744"/>
              <a:gd name="connsiteY101" fmla="*/ 759618 h 1288255"/>
              <a:gd name="connsiteX102" fmla="*/ 1247775 w 1378744"/>
              <a:gd name="connsiteY102" fmla="*/ 762000 h 1288255"/>
              <a:gd name="connsiteX103" fmla="*/ 1278732 w 1378744"/>
              <a:gd name="connsiteY103" fmla="*/ 762000 h 1288255"/>
              <a:gd name="connsiteX104" fmla="*/ 1271588 w 1378744"/>
              <a:gd name="connsiteY104" fmla="*/ 735806 h 1288255"/>
              <a:gd name="connsiteX105" fmla="*/ 1378744 w 1378744"/>
              <a:gd name="connsiteY105" fmla="*/ 678656 h 1288255"/>
              <a:gd name="connsiteX106" fmla="*/ 1331119 w 1378744"/>
              <a:gd name="connsiteY106" fmla="*/ 552450 h 1288255"/>
              <a:gd name="connsiteX107" fmla="*/ 1278732 w 1378744"/>
              <a:gd name="connsiteY107" fmla="*/ 514350 h 1288255"/>
              <a:gd name="connsiteX108" fmla="*/ 1252538 w 1378744"/>
              <a:gd name="connsiteY108" fmla="*/ 431006 h 1288255"/>
              <a:gd name="connsiteX109" fmla="*/ 1181100 w 1378744"/>
              <a:gd name="connsiteY109" fmla="*/ 431006 h 1288255"/>
              <a:gd name="connsiteX110" fmla="*/ 1166813 w 1378744"/>
              <a:gd name="connsiteY110" fmla="*/ 395287 h 1288255"/>
              <a:gd name="connsiteX111" fmla="*/ 1107282 w 1378744"/>
              <a:gd name="connsiteY111" fmla="*/ 421481 h 1288255"/>
              <a:gd name="connsiteX112" fmla="*/ 1054894 w 1378744"/>
              <a:gd name="connsiteY112" fmla="*/ 414337 h 1288255"/>
              <a:gd name="connsiteX113" fmla="*/ 1028700 w 1378744"/>
              <a:gd name="connsiteY113" fmla="*/ 371475 h 1288255"/>
              <a:gd name="connsiteX114" fmla="*/ 1023938 w 1378744"/>
              <a:gd name="connsiteY114" fmla="*/ 288131 h 1288255"/>
              <a:gd name="connsiteX115" fmla="*/ 1012032 w 1378744"/>
              <a:gd name="connsiteY115" fmla="*/ 269081 h 1288255"/>
              <a:gd name="connsiteX116" fmla="*/ 1012032 w 1378744"/>
              <a:gd name="connsiteY116" fmla="*/ 211931 h 1288255"/>
              <a:gd name="connsiteX117" fmla="*/ 959644 w 1378744"/>
              <a:gd name="connsiteY117" fmla="*/ 190500 h 1288255"/>
              <a:gd name="connsiteX118" fmla="*/ 914400 w 1378744"/>
              <a:gd name="connsiteY118" fmla="*/ 111918 h 1288255"/>
              <a:gd name="connsiteX119" fmla="*/ 854869 w 1378744"/>
              <a:gd name="connsiteY119" fmla="*/ 76200 h 1288255"/>
              <a:gd name="connsiteX120" fmla="*/ 873919 w 1378744"/>
              <a:gd name="connsiteY120" fmla="*/ 16668 h 1288255"/>
              <a:gd name="connsiteX121" fmla="*/ 783432 w 1378744"/>
              <a:gd name="connsiteY121"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814388 w 1378744"/>
              <a:gd name="connsiteY59" fmla="*/ 1138237 h 1288255"/>
              <a:gd name="connsiteX60" fmla="*/ 828675 w 1378744"/>
              <a:gd name="connsiteY60" fmla="*/ 1109662 h 1288255"/>
              <a:gd name="connsiteX61" fmla="*/ 833438 w 1378744"/>
              <a:gd name="connsiteY61" fmla="*/ 1085850 h 1288255"/>
              <a:gd name="connsiteX62" fmla="*/ 797719 w 1378744"/>
              <a:gd name="connsiteY62" fmla="*/ 1059656 h 1288255"/>
              <a:gd name="connsiteX63" fmla="*/ 790575 w 1378744"/>
              <a:gd name="connsiteY63" fmla="*/ 1038225 h 1288255"/>
              <a:gd name="connsiteX64" fmla="*/ 790575 w 1378744"/>
              <a:gd name="connsiteY64" fmla="*/ 1021556 h 1288255"/>
              <a:gd name="connsiteX65" fmla="*/ 845344 w 1378744"/>
              <a:gd name="connsiteY65" fmla="*/ 952500 h 1288255"/>
              <a:gd name="connsiteX66" fmla="*/ 845344 w 1378744"/>
              <a:gd name="connsiteY66" fmla="*/ 952500 h 1288255"/>
              <a:gd name="connsiteX67" fmla="*/ 888207 w 1378744"/>
              <a:gd name="connsiteY67" fmla="*/ 966787 h 1288255"/>
              <a:gd name="connsiteX68" fmla="*/ 907257 w 1378744"/>
              <a:gd name="connsiteY68" fmla="*/ 981075 h 1288255"/>
              <a:gd name="connsiteX69" fmla="*/ 938213 w 1378744"/>
              <a:gd name="connsiteY69" fmla="*/ 990600 h 1288255"/>
              <a:gd name="connsiteX70" fmla="*/ 964407 w 1378744"/>
              <a:gd name="connsiteY70" fmla="*/ 985837 h 1288255"/>
              <a:gd name="connsiteX71" fmla="*/ 985838 w 1378744"/>
              <a:gd name="connsiteY71" fmla="*/ 985837 h 1288255"/>
              <a:gd name="connsiteX72" fmla="*/ 995363 w 1378744"/>
              <a:gd name="connsiteY72" fmla="*/ 995362 h 1288255"/>
              <a:gd name="connsiteX73" fmla="*/ 978694 w 1378744"/>
              <a:gd name="connsiteY73" fmla="*/ 1012031 h 1288255"/>
              <a:gd name="connsiteX74" fmla="*/ 969169 w 1378744"/>
              <a:gd name="connsiteY74" fmla="*/ 1031081 h 1288255"/>
              <a:gd name="connsiteX75" fmla="*/ 954882 w 1378744"/>
              <a:gd name="connsiteY75" fmla="*/ 1054893 h 1288255"/>
              <a:gd name="connsiteX76" fmla="*/ 950119 w 1378744"/>
              <a:gd name="connsiteY76" fmla="*/ 1083468 h 1288255"/>
              <a:gd name="connsiteX77" fmla="*/ 962025 w 1378744"/>
              <a:gd name="connsiteY77" fmla="*/ 1107281 h 1288255"/>
              <a:gd name="connsiteX78" fmla="*/ 983457 w 1378744"/>
              <a:gd name="connsiteY78" fmla="*/ 1131093 h 1288255"/>
              <a:gd name="connsiteX79" fmla="*/ 1002507 w 1378744"/>
              <a:gd name="connsiteY79" fmla="*/ 1133475 h 1288255"/>
              <a:gd name="connsiteX80" fmla="*/ 1028700 w 1378744"/>
              <a:gd name="connsiteY80" fmla="*/ 1126331 h 1288255"/>
              <a:gd name="connsiteX81" fmla="*/ 1031082 w 1378744"/>
              <a:gd name="connsiteY81" fmla="*/ 1097756 h 1288255"/>
              <a:gd name="connsiteX82" fmla="*/ 1057275 w 1378744"/>
              <a:gd name="connsiteY82" fmla="*/ 1085850 h 1288255"/>
              <a:gd name="connsiteX83" fmla="*/ 1076325 w 1378744"/>
              <a:gd name="connsiteY83" fmla="*/ 1097756 h 1288255"/>
              <a:gd name="connsiteX84" fmla="*/ 1100138 w 1378744"/>
              <a:gd name="connsiteY84" fmla="*/ 1107281 h 1288255"/>
              <a:gd name="connsiteX85" fmla="*/ 1123950 w 1378744"/>
              <a:gd name="connsiteY85" fmla="*/ 1121568 h 1288255"/>
              <a:gd name="connsiteX86" fmla="*/ 1143000 w 1378744"/>
              <a:gd name="connsiteY86" fmla="*/ 1123950 h 1288255"/>
              <a:gd name="connsiteX87" fmla="*/ 1157288 w 1378744"/>
              <a:gd name="connsiteY87" fmla="*/ 1112043 h 1288255"/>
              <a:gd name="connsiteX88" fmla="*/ 1159669 w 1378744"/>
              <a:gd name="connsiteY88" fmla="*/ 1085850 h 1288255"/>
              <a:gd name="connsiteX89" fmla="*/ 1166813 w 1378744"/>
              <a:gd name="connsiteY89" fmla="*/ 1052512 h 1288255"/>
              <a:gd name="connsiteX90" fmla="*/ 1197769 w 1378744"/>
              <a:gd name="connsiteY90" fmla="*/ 1016793 h 1288255"/>
              <a:gd name="connsiteX91" fmla="*/ 1195388 w 1378744"/>
              <a:gd name="connsiteY91" fmla="*/ 954881 h 1288255"/>
              <a:gd name="connsiteX92" fmla="*/ 1209675 w 1378744"/>
              <a:gd name="connsiteY92" fmla="*/ 945356 h 1288255"/>
              <a:gd name="connsiteX93" fmla="*/ 1235869 w 1378744"/>
              <a:gd name="connsiteY93" fmla="*/ 945356 h 1288255"/>
              <a:gd name="connsiteX94" fmla="*/ 1235869 w 1378744"/>
              <a:gd name="connsiteY94" fmla="*/ 931068 h 1288255"/>
              <a:gd name="connsiteX95" fmla="*/ 1212057 w 1378744"/>
              <a:gd name="connsiteY95" fmla="*/ 912018 h 1288255"/>
              <a:gd name="connsiteX96" fmla="*/ 1195388 w 1378744"/>
              <a:gd name="connsiteY96" fmla="*/ 881062 h 1288255"/>
              <a:gd name="connsiteX97" fmla="*/ 1157288 w 1378744"/>
              <a:gd name="connsiteY97" fmla="*/ 871537 h 1288255"/>
              <a:gd name="connsiteX98" fmla="*/ 1119188 w 1378744"/>
              <a:gd name="connsiteY98" fmla="*/ 859631 h 1288255"/>
              <a:gd name="connsiteX99" fmla="*/ 1119188 w 1378744"/>
              <a:gd name="connsiteY99" fmla="*/ 831056 h 1288255"/>
              <a:gd name="connsiteX100" fmla="*/ 1135857 w 1378744"/>
              <a:gd name="connsiteY100" fmla="*/ 807243 h 1288255"/>
              <a:gd name="connsiteX101" fmla="*/ 1197769 w 1378744"/>
              <a:gd name="connsiteY101" fmla="*/ 759618 h 1288255"/>
              <a:gd name="connsiteX102" fmla="*/ 1247775 w 1378744"/>
              <a:gd name="connsiteY102" fmla="*/ 762000 h 1288255"/>
              <a:gd name="connsiteX103" fmla="*/ 1278732 w 1378744"/>
              <a:gd name="connsiteY103" fmla="*/ 762000 h 1288255"/>
              <a:gd name="connsiteX104" fmla="*/ 1271588 w 1378744"/>
              <a:gd name="connsiteY104" fmla="*/ 735806 h 1288255"/>
              <a:gd name="connsiteX105" fmla="*/ 1378744 w 1378744"/>
              <a:gd name="connsiteY105" fmla="*/ 678656 h 1288255"/>
              <a:gd name="connsiteX106" fmla="*/ 1331119 w 1378744"/>
              <a:gd name="connsiteY106" fmla="*/ 552450 h 1288255"/>
              <a:gd name="connsiteX107" fmla="*/ 1278732 w 1378744"/>
              <a:gd name="connsiteY107" fmla="*/ 514350 h 1288255"/>
              <a:gd name="connsiteX108" fmla="*/ 1252538 w 1378744"/>
              <a:gd name="connsiteY108" fmla="*/ 431006 h 1288255"/>
              <a:gd name="connsiteX109" fmla="*/ 1181100 w 1378744"/>
              <a:gd name="connsiteY109" fmla="*/ 431006 h 1288255"/>
              <a:gd name="connsiteX110" fmla="*/ 1166813 w 1378744"/>
              <a:gd name="connsiteY110" fmla="*/ 395287 h 1288255"/>
              <a:gd name="connsiteX111" fmla="*/ 1107282 w 1378744"/>
              <a:gd name="connsiteY111" fmla="*/ 421481 h 1288255"/>
              <a:gd name="connsiteX112" fmla="*/ 1054894 w 1378744"/>
              <a:gd name="connsiteY112" fmla="*/ 414337 h 1288255"/>
              <a:gd name="connsiteX113" fmla="*/ 1028700 w 1378744"/>
              <a:gd name="connsiteY113" fmla="*/ 371475 h 1288255"/>
              <a:gd name="connsiteX114" fmla="*/ 1023938 w 1378744"/>
              <a:gd name="connsiteY114" fmla="*/ 288131 h 1288255"/>
              <a:gd name="connsiteX115" fmla="*/ 1012032 w 1378744"/>
              <a:gd name="connsiteY115" fmla="*/ 269081 h 1288255"/>
              <a:gd name="connsiteX116" fmla="*/ 1012032 w 1378744"/>
              <a:gd name="connsiteY116" fmla="*/ 211931 h 1288255"/>
              <a:gd name="connsiteX117" fmla="*/ 959644 w 1378744"/>
              <a:gd name="connsiteY117" fmla="*/ 190500 h 1288255"/>
              <a:gd name="connsiteX118" fmla="*/ 914400 w 1378744"/>
              <a:gd name="connsiteY118" fmla="*/ 111918 h 1288255"/>
              <a:gd name="connsiteX119" fmla="*/ 854869 w 1378744"/>
              <a:gd name="connsiteY119" fmla="*/ 76200 h 1288255"/>
              <a:gd name="connsiteX120" fmla="*/ 873919 w 1378744"/>
              <a:gd name="connsiteY120" fmla="*/ 16668 h 1288255"/>
              <a:gd name="connsiteX121" fmla="*/ 783432 w 1378744"/>
              <a:gd name="connsiteY121"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81050 w 1378744"/>
              <a:gd name="connsiteY59" fmla="*/ 1240630 h 1288255"/>
              <a:gd name="connsiteX60" fmla="*/ 814388 w 1378744"/>
              <a:gd name="connsiteY60" fmla="*/ 1138237 h 1288255"/>
              <a:gd name="connsiteX61" fmla="*/ 828675 w 1378744"/>
              <a:gd name="connsiteY61" fmla="*/ 1109662 h 1288255"/>
              <a:gd name="connsiteX62" fmla="*/ 833438 w 1378744"/>
              <a:gd name="connsiteY62" fmla="*/ 1085850 h 1288255"/>
              <a:gd name="connsiteX63" fmla="*/ 797719 w 1378744"/>
              <a:gd name="connsiteY63" fmla="*/ 1059656 h 1288255"/>
              <a:gd name="connsiteX64" fmla="*/ 790575 w 1378744"/>
              <a:gd name="connsiteY64" fmla="*/ 1038225 h 1288255"/>
              <a:gd name="connsiteX65" fmla="*/ 790575 w 1378744"/>
              <a:gd name="connsiteY65" fmla="*/ 1021556 h 1288255"/>
              <a:gd name="connsiteX66" fmla="*/ 845344 w 1378744"/>
              <a:gd name="connsiteY66" fmla="*/ 952500 h 1288255"/>
              <a:gd name="connsiteX67" fmla="*/ 845344 w 1378744"/>
              <a:gd name="connsiteY67" fmla="*/ 952500 h 1288255"/>
              <a:gd name="connsiteX68" fmla="*/ 888207 w 1378744"/>
              <a:gd name="connsiteY68" fmla="*/ 966787 h 1288255"/>
              <a:gd name="connsiteX69" fmla="*/ 907257 w 1378744"/>
              <a:gd name="connsiteY69" fmla="*/ 981075 h 1288255"/>
              <a:gd name="connsiteX70" fmla="*/ 938213 w 1378744"/>
              <a:gd name="connsiteY70" fmla="*/ 990600 h 1288255"/>
              <a:gd name="connsiteX71" fmla="*/ 964407 w 1378744"/>
              <a:gd name="connsiteY71" fmla="*/ 985837 h 1288255"/>
              <a:gd name="connsiteX72" fmla="*/ 985838 w 1378744"/>
              <a:gd name="connsiteY72" fmla="*/ 985837 h 1288255"/>
              <a:gd name="connsiteX73" fmla="*/ 995363 w 1378744"/>
              <a:gd name="connsiteY73" fmla="*/ 995362 h 1288255"/>
              <a:gd name="connsiteX74" fmla="*/ 978694 w 1378744"/>
              <a:gd name="connsiteY74" fmla="*/ 1012031 h 1288255"/>
              <a:gd name="connsiteX75" fmla="*/ 969169 w 1378744"/>
              <a:gd name="connsiteY75" fmla="*/ 1031081 h 1288255"/>
              <a:gd name="connsiteX76" fmla="*/ 954882 w 1378744"/>
              <a:gd name="connsiteY76" fmla="*/ 1054893 h 1288255"/>
              <a:gd name="connsiteX77" fmla="*/ 950119 w 1378744"/>
              <a:gd name="connsiteY77" fmla="*/ 1083468 h 1288255"/>
              <a:gd name="connsiteX78" fmla="*/ 962025 w 1378744"/>
              <a:gd name="connsiteY78" fmla="*/ 1107281 h 1288255"/>
              <a:gd name="connsiteX79" fmla="*/ 983457 w 1378744"/>
              <a:gd name="connsiteY79" fmla="*/ 1131093 h 1288255"/>
              <a:gd name="connsiteX80" fmla="*/ 1002507 w 1378744"/>
              <a:gd name="connsiteY80" fmla="*/ 1133475 h 1288255"/>
              <a:gd name="connsiteX81" fmla="*/ 1028700 w 1378744"/>
              <a:gd name="connsiteY81" fmla="*/ 1126331 h 1288255"/>
              <a:gd name="connsiteX82" fmla="*/ 1031082 w 1378744"/>
              <a:gd name="connsiteY82" fmla="*/ 1097756 h 1288255"/>
              <a:gd name="connsiteX83" fmla="*/ 1057275 w 1378744"/>
              <a:gd name="connsiteY83" fmla="*/ 1085850 h 1288255"/>
              <a:gd name="connsiteX84" fmla="*/ 1076325 w 1378744"/>
              <a:gd name="connsiteY84" fmla="*/ 1097756 h 1288255"/>
              <a:gd name="connsiteX85" fmla="*/ 1100138 w 1378744"/>
              <a:gd name="connsiteY85" fmla="*/ 1107281 h 1288255"/>
              <a:gd name="connsiteX86" fmla="*/ 1123950 w 1378744"/>
              <a:gd name="connsiteY86" fmla="*/ 1121568 h 1288255"/>
              <a:gd name="connsiteX87" fmla="*/ 1143000 w 1378744"/>
              <a:gd name="connsiteY87" fmla="*/ 1123950 h 1288255"/>
              <a:gd name="connsiteX88" fmla="*/ 1157288 w 1378744"/>
              <a:gd name="connsiteY88" fmla="*/ 1112043 h 1288255"/>
              <a:gd name="connsiteX89" fmla="*/ 1159669 w 1378744"/>
              <a:gd name="connsiteY89" fmla="*/ 1085850 h 1288255"/>
              <a:gd name="connsiteX90" fmla="*/ 1166813 w 1378744"/>
              <a:gd name="connsiteY90" fmla="*/ 1052512 h 1288255"/>
              <a:gd name="connsiteX91" fmla="*/ 1197769 w 1378744"/>
              <a:gd name="connsiteY91" fmla="*/ 1016793 h 1288255"/>
              <a:gd name="connsiteX92" fmla="*/ 1195388 w 1378744"/>
              <a:gd name="connsiteY92" fmla="*/ 954881 h 1288255"/>
              <a:gd name="connsiteX93" fmla="*/ 1209675 w 1378744"/>
              <a:gd name="connsiteY93" fmla="*/ 945356 h 1288255"/>
              <a:gd name="connsiteX94" fmla="*/ 1235869 w 1378744"/>
              <a:gd name="connsiteY94" fmla="*/ 945356 h 1288255"/>
              <a:gd name="connsiteX95" fmla="*/ 1235869 w 1378744"/>
              <a:gd name="connsiteY95" fmla="*/ 931068 h 1288255"/>
              <a:gd name="connsiteX96" fmla="*/ 1212057 w 1378744"/>
              <a:gd name="connsiteY96" fmla="*/ 912018 h 1288255"/>
              <a:gd name="connsiteX97" fmla="*/ 1195388 w 1378744"/>
              <a:gd name="connsiteY97" fmla="*/ 881062 h 1288255"/>
              <a:gd name="connsiteX98" fmla="*/ 1157288 w 1378744"/>
              <a:gd name="connsiteY98" fmla="*/ 871537 h 1288255"/>
              <a:gd name="connsiteX99" fmla="*/ 1119188 w 1378744"/>
              <a:gd name="connsiteY99" fmla="*/ 859631 h 1288255"/>
              <a:gd name="connsiteX100" fmla="*/ 1119188 w 1378744"/>
              <a:gd name="connsiteY100" fmla="*/ 831056 h 1288255"/>
              <a:gd name="connsiteX101" fmla="*/ 1135857 w 1378744"/>
              <a:gd name="connsiteY101" fmla="*/ 807243 h 1288255"/>
              <a:gd name="connsiteX102" fmla="*/ 1197769 w 1378744"/>
              <a:gd name="connsiteY102" fmla="*/ 759618 h 1288255"/>
              <a:gd name="connsiteX103" fmla="*/ 1247775 w 1378744"/>
              <a:gd name="connsiteY103" fmla="*/ 762000 h 1288255"/>
              <a:gd name="connsiteX104" fmla="*/ 1278732 w 1378744"/>
              <a:gd name="connsiteY104" fmla="*/ 762000 h 1288255"/>
              <a:gd name="connsiteX105" fmla="*/ 1271588 w 1378744"/>
              <a:gd name="connsiteY105" fmla="*/ 735806 h 1288255"/>
              <a:gd name="connsiteX106" fmla="*/ 1378744 w 1378744"/>
              <a:gd name="connsiteY106" fmla="*/ 678656 h 1288255"/>
              <a:gd name="connsiteX107" fmla="*/ 1331119 w 1378744"/>
              <a:gd name="connsiteY107" fmla="*/ 552450 h 1288255"/>
              <a:gd name="connsiteX108" fmla="*/ 1278732 w 1378744"/>
              <a:gd name="connsiteY108" fmla="*/ 514350 h 1288255"/>
              <a:gd name="connsiteX109" fmla="*/ 1252538 w 1378744"/>
              <a:gd name="connsiteY109" fmla="*/ 431006 h 1288255"/>
              <a:gd name="connsiteX110" fmla="*/ 1181100 w 1378744"/>
              <a:gd name="connsiteY110" fmla="*/ 431006 h 1288255"/>
              <a:gd name="connsiteX111" fmla="*/ 1166813 w 1378744"/>
              <a:gd name="connsiteY111" fmla="*/ 395287 h 1288255"/>
              <a:gd name="connsiteX112" fmla="*/ 1107282 w 1378744"/>
              <a:gd name="connsiteY112" fmla="*/ 421481 h 1288255"/>
              <a:gd name="connsiteX113" fmla="*/ 1054894 w 1378744"/>
              <a:gd name="connsiteY113" fmla="*/ 414337 h 1288255"/>
              <a:gd name="connsiteX114" fmla="*/ 1028700 w 1378744"/>
              <a:gd name="connsiteY114" fmla="*/ 371475 h 1288255"/>
              <a:gd name="connsiteX115" fmla="*/ 1023938 w 1378744"/>
              <a:gd name="connsiteY115" fmla="*/ 288131 h 1288255"/>
              <a:gd name="connsiteX116" fmla="*/ 1012032 w 1378744"/>
              <a:gd name="connsiteY116" fmla="*/ 269081 h 1288255"/>
              <a:gd name="connsiteX117" fmla="*/ 1012032 w 1378744"/>
              <a:gd name="connsiteY117" fmla="*/ 211931 h 1288255"/>
              <a:gd name="connsiteX118" fmla="*/ 959644 w 1378744"/>
              <a:gd name="connsiteY118" fmla="*/ 190500 h 1288255"/>
              <a:gd name="connsiteX119" fmla="*/ 914400 w 1378744"/>
              <a:gd name="connsiteY119" fmla="*/ 111918 h 1288255"/>
              <a:gd name="connsiteX120" fmla="*/ 854869 w 1378744"/>
              <a:gd name="connsiteY120" fmla="*/ 76200 h 1288255"/>
              <a:gd name="connsiteX121" fmla="*/ 873919 w 1378744"/>
              <a:gd name="connsiteY121" fmla="*/ 16668 h 1288255"/>
              <a:gd name="connsiteX122" fmla="*/ 783432 w 1378744"/>
              <a:gd name="connsiteY122"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828675 w 1378744"/>
              <a:gd name="connsiteY61" fmla="*/ 1109662 h 1288255"/>
              <a:gd name="connsiteX62" fmla="*/ 833438 w 1378744"/>
              <a:gd name="connsiteY62" fmla="*/ 1085850 h 1288255"/>
              <a:gd name="connsiteX63" fmla="*/ 797719 w 1378744"/>
              <a:gd name="connsiteY63" fmla="*/ 1059656 h 1288255"/>
              <a:gd name="connsiteX64" fmla="*/ 790575 w 1378744"/>
              <a:gd name="connsiteY64" fmla="*/ 1038225 h 1288255"/>
              <a:gd name="connsiteX65" fmla="*/ 790575 w 1378744"/>
              <a:gd name="connsiteY65" fmla="*/ 1021556 h 1288255"/>
              <a:gd name="connsiteX66" fmla="*/ 845344 w 1378744"/>
              <a:gd name="connsiteY66" fmla="*/ 952500 h 1288255"/>
              <a:gd name="connsiteX67" fmla="*/ 845344 w 1378744"/>
              <a:gd name="connsiteY67" fmla="*/ 952500 h 1288255"/>
              <a:gd name="connsiteX68" fmla="*/ 888207 w 1378744"/>
              <a:gd name="connsiteY68" fmla="*/ 966787 h 1288255"/>
              <a:gd name="connsiteX69" fmla="*/ 907257 w 1378744"/>
              <a:gd name="connsiteY69" fmla="*/ 981075 h 1288255"/>
              <a:gd name="connsiteX70" fmla="*/ 938213 w 1378744"/>
              <a:gd name="connsiteY70" fmla="*/ 990600 h 1288255"/>
              <a:gd name="connsiteX71" fmla="*/ 964407 w 1378744"/>
              <a:gd name="connsiteY71" fmla="*/ 985837 h 1288255"/>
              <a:gd name="connsiteX72" fmla="*/ 985838 w 1378744"/>
              <a:gd name="connsiteY72" fmla="*/ 985837 h 1288255"/>
              <a:gd name="connsiteX73" fmla="*/ 995363 w 1378744"/>
              <a:gd name="connsiteY73" fmla="*/ 995362 h 1288255"/>
              <a:gd name="connsiteX74" fmla="*/ 978694 w 1378744"/>
              <a:gd name="connsiteY74" fmla="*/ 1012031 h 1288255"/>
              <a:gd name="connsiteX75" fmla="*/ 969169 w 1378744"/>
              <a:gd name="connsiteY75" fmla="*/ 1031081 h 1288255"/>
              <a:gd name="connsiteX76" fmla="*/ 954882 w 1378744"/>
              <a:gd name="connsiteY76" fmla="*/ 1054893 h 1288255"/>
              <a:gd name="connsiteX77" fmla="*/ 950119 w 1378744"/>
              <a:gd name="connsiteY77" fmla="*/ 1083468 h 1288255"/>
              <a:gd name="connsiteX78" fmla="*/ 962025 w 1378744"/>
              <a:gd name="connsiteY78" fmla="*/ 1107281 h 1288255"/>
              <a:gd name="connsiteX79" fmla="*/ 983457 w 1378744"/>
              <a:gd name="connsiteY79" fmla="*/ 1131093 h 1288255"/>
              <a:gd name="connsiteX80" fmla="*/ 1002507 w 1378744"/>
              <a:gd name="connsiteY80" fmla="*/ 1133475 h 1288255"/>
              <a:gd name="connsiteX81" fmla="*/ 1028700 w 1378744"/>
              <a:gd name="connsiteY81" fmla="*/ 1126331 h 1288255"/>
              <a:gd name="connsiteX82" fmla="*/ 1031082 w 1378744"/>
              <a:gd name="connsiteY82" fmla="*/ 1097756 h 1288255"/>
              <a:gd name="connsiteX83" fmla="*/ 1057275 w 1378744"/>
              <a:gd name="connsiteY83" fmla="*/ 1085850 h 1288255"/>
              <a:gd name="connsiteX84" fmla="*/ 1076325 w 1378744"/>
              <a:gd name="connsiteY84" fmla="*/ 1097756 h 1288255"/>
              <a:gd name="connsiteX85" fmla="*/ 1100138 w 1378744"/>
              <a:gd name="connsiteY85" fmla="*/ 1107281 h 1288255"/>
              <a:gd name="connsiteX86" fmla="*/ 1123950 w 1378744"/>
              <a:gd name="connsiteY86" fmla="*/ 1121568 h 1288255"/>
              <a:gd name="connsiteX87" fmla="*/ 1143000 w 1378744"/>
              <a:gd name="connsiteY87" fmla="*/ 1123950 h 1288255"/>
              <a:gd name="connsiteX88" fmla="*/ 1157288 w 1378744"/>
              <a:gd name="connsiteY88" fmla="*/ 1112043 h 1288255"/>
              <a:gd name="connsiteX89" fmla="*/ 1159669 w 1378744"/>
              <a:gd name="connsiteY89" fmla="*/ 1085850 h 1288255"/>
              <a:gd name="connsiteX90" fmla="*/ 1166813 w 1378744"/>
              <a:gd name="connsiteY90" fmla="*/ 1052512 h 1288255"/>
              <a:gd name="connsiteX91" fmla="*/ 1197769 w 1378744"/>
              <a:gd name="connsiteY91" fmla="*/ 1016793 h 1288255"/>
              <a:gd name="connsiteX92" fmla="*/ 1195388 w 1378744"/>
              <a:gd name="connsiteY92" fmla="*/ 954881 h 1288255"/>
              <a:gd name="connsiteX93" fmla="*/ 1209675 w 1378744"/>
              <a:gd name="connsiteY93" fmla="*/ 945356 h 1288255"/>
              <a:gd name="connsiteX94" fmla="*/ 1235869 w 1378744"/>
              <a:gd name="connsiteY94" fmla="*/ 945356 h 1288255"/>
              <a:gd name="connsiteX95" fmla="*/ 1235869 w 1378744"/>
              <a:gd name="connsiteY95" fmla="*/ 931068 h 1288255"/>
              <a:gd name="connsiteX96" fmla="*/ 1212057 w 1378744"/>
              <a:gd name="connsiteY96" fmla="*/ 912018 h 1288255"/>
              <a:gd name="connsiteX97" fmla="*/ 1195388 w 1378744"/>
              <a:gd name="connsiteY97" fmla="*/ 881062 h 1288255"/>
              <a:gd name="connsiteX98" fmla="*/ 1157288 w 1378744"/>
              <a:gd name="connsiteY98" fmla="*/ 871537 h 1288255"/>
              <a:gd name="connsiteX99" fmla="*/ 1119188 w 1378744"/>
              <a:gd name="connsiteY99" fmla="*/ 859631 h 1288255"/>
              <a:gd name="connsiteX100" fmla="*/ 1119188 w 1378744"/>
              <a:gd name="connsiteY100" fmla="*/ 831056 h 1288255"/>
              <a:gd name="connsiteX101" fmla="*/ 1135857 w 1378744"/>
              <a:gd name="connsiteY101" fmla="*/ 807243 h 1288255"/>
              <a:gd name="connsiteX102" fmla="*/ 1197769 w 1378744"/>
              <a:gd name="connsiteY102" fmla="*/ 759618 h 1288255"/>
              <a:gd name="connsiteX103" fmla="*/ 1247775 w 1378744"/>
              <a:gd name="connsiteY103" fmla="*/ 762000 h 1288255"/>
              <a:gd name="connsiteX104" fmla="*/ 1278732 w 1378744"/>
              <a:gd name="connsiteY104" fmla="*/ 762000 h 1288255"/>
              <a:gd name="connsiteX105" fmla="*/ 1271588 w 1378744"/>
              <a:gd name="connsiteY105" fmla="*/ 735806 h 1288255"/>
              <a:gd name="connsiteX106" fmla="*/ 1378744 w 1378744"/>
              <a:gd name="connsiteY106" fmla="*/ 678656 h 1288255"/>
              <a:gd name="connsiteX107" fmla="*/ 1331119 w 1378744"/>
              <a:gd name="connsiteY107" fmla="*/ 552450 h 1288255"/>
              <a:gd name="connsiteX108" fmla="*/ 1278732 w 1378744"/>
              <a:gd name="connsiteY108" fmla="*/ 514350 h 1288255"/>
              <a:gd name="connsiteX109" fmla="*/ 1252538 w 1378744"/>
              <a:gd name="connsiteY109" fmla="*/ 431006 h 1288255"/>
              <a:gd name="connsiteX110" fmla="*/ 1181100 w 1378744"/>
              <a:gd name="connsiteY110" fmla="*/ 431006 h 1288255"/>
              <a:gd name="connsiteX111" fmla="*/ 1166813 w 1378744"/>
              <a:gd name="connsiteY111" fmla="*/ 395287 h 1288255"/>
              <a:gd name="connsiteX112" fmla="*/ 1107282 w 1378744"/>
              <a:gd name="connsiteY112" fmla="*/ 421481 h 1288255"/>
              <a:gd name="connsiteX113" fmla="*/ 1054894 w 1378744"/>
              <a:gd name="connsiteY113" fmla="*/ 414337 h 1288255"/>
              <a:gd name="connsiteX114" fmla="*/ 1028700 w 1378744"/>
              <a:gd name="connsiteY114" fmla="*/ 371475 h 1288255"/>
              <a:gd name="connsiteX115" fmla="*/ 1023938 w 1378744"/>
              <a:gd name="connsiteY115" fmla="*/ 288131 h 1288255"/>
              <a:gd name="connsiteX116" fmla="*/ 1012032 w 1378744"/>
              <a:gd name="connsiteY116" fmla="*/ 269081 h 1288255"/>
              <a:gd name="connsiteX117" fmla="*/ 1012032 w 1378744"/>
              <a:gd name="connsiteY117" fmla="*/ 211931 h 1288255"/>
              <a:gd name="connsiteX118" fmla="*/ 959644 w 1378744"/>
              <a:gd name="connsiteY118" fmla="*/ 190500 h 1288255"/>
              <a:gd name="connsiteX119" fmla="*/ 914400 w 1378744"/>
              <a:gd name="connsiteY119" fmla="*/ 111918 h 1288255"/>
              <a:gd name="connsiteX120" fmla="*/ 854869 w 1378744"/>
              <a:gd name="connsiteY120" fmla="*/ 76200 h 1288255"/>
              <a:gd name="connsiteX121" fmla="*/ 873919 w 1378744"/>
              <a:gd name="connsiteY121" fmla="*/ 16668 h 1288255"/>
              <a:gd name="connsiteX122" fmla="*/ 783432 w 1378744"/>
              <a:gd name="connsiteY122"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88194 w 1378744"/>
              <a:gd name="connsiteY61" fmla="*/ 1193005 h 1288255"/>
              <a:gd name="connsiteX62" fmla="*/ 828675 w 1378744"/>
              <a:gd name="connsiteY62" fmla="*/ 1109662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12007 w 1378744"/>
              <a:gd name="connsiteY63" fmla="*/ 1171574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14388 w 1378744"/>
              <a:gd name="connsiteY60" fmla="*/ 1138237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800101 w 1378744"/>
              <a:gd name="connsiteY60" fmla="*/ 1142999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28675 w 1378744"/>
              <a:gd name="connsiteY62" fmla="*/ 1109662 h 1288255"/>
              <a:gd name="connsiteX63" fmla="*/ 809625 w 1378744"/>
              <a:gd name="connsiteY63" fmla="*/ 1197768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33438 w 1378744"/>
              <a:gd name="connsiteY63" fmla="*/ 1085850 h 1288255"/>
              <a:gd name="connsiteX64" fmla="*/ 797719 w 1378744"/>
              <a:gd name="connsiteY64" fmla="*/ 1059656 h 1288255"/>
              <a:gd name="connsiteX65" fmla="*/ 790575 w 1378744"/>
              <a:gd name="connsiteY65" fmla="*/ 1038225 h 1288255"/>
              <a:gd name="connsiteX66" fmla="*/ 790575 w 1378744"/>
              <a:gd name="connsiteY66" fmla="*/ 1021556 h 1288255"/>
              <a:gd name="connsiteX67" fmla="*/ 845344 w 1378744"/>
              <a:gd name="connsiteY67" fmla="*/ 952500 h 1288255"/>
              <a:gd name="connsiteX68" fmla="*/ 845344 w 1378744"/>
              <a:gd name="connsiteY68" fmla="*/ 952500 h 1288255"/>
              <a:gd name="connsiteX69" fmla="*/ 888207 w 1378744"/>
              <a:gd name="connsiteY69" fmla="*/ 966787 h 1288255"/>
              <a:gd name="connsiteX70" fmla="*/ 907257 w 1378744"/>
              <a:gd name="connsiteY70" fmla="*/ 981075 h 1288255"/>
              <a:gd name="connsiteX71" fmla="*/ 938213 w 1378744"/>
              <a:gd name="connsiteY71" fmla="*/ 990600 h 1288255"/>
              <a:gd name="connsiteX72" fmla="*/ 964407 w 1378744"/>
              <a:gd name="connsiteY72" fmla="*/ 985837 h 1288255"/>
              <a:gd name="connsiteX73" fmla="*/ 985838 w 1378744"/>
              <a:gd name="connsiteY73" fmla="*/ 985837 h 1288255"/>
              <a:gd name="connsiteX74" fmla="*/ 995363 w 1378744"/>
              <a:gd name="connsiteY74" fmla="*/ 995362 h 1288255"/>
              <a:gd name="connsiteX75" fmla="*/ 978694 w 1378744"/>
              <a:gd name="connsiteY75" fmla="*/ 1012031 h 1288255"/>
              <a:gd name="connsiteX76" fmla="*/ 969169 w 1378744"/>
              <a:gd name="connsiteY76" fmla="*/ 1031081 h 1288255"/>
              <a:gd name="connsiteX77" fmla="*/ 954882 w 1378744"/>
              <a:gd name="connsiteY77" fmla="*/ 1054893 h 1288255"/>
              <a:gd name="connsiteX78" fmla="*/ 950119 w 1378744"/>
              <a:gd name="connsiteY78" fmla="*/ 1083468 h 1288255"/>
              <a:gd name="connsiteX79" fmla="*/ 962025 w 1378744"/>
              <a:gd name="connsiteY79" fmla="*/ 1107281 h 1288255"/>
              <a:gd name="connsiteX80" fmla="*/ 983457 w 1378744"/>
              <a:gd name="connsiteY80" fmla="*/ 1131093 h 1288255"/>
              <a:gd name="connsiteX81" fmla="*/ 1002507 w 1378744"/>
              <a:gd name="connsiteY81" fmla="*/ 1133475 h 1288255"/>
              <a:gd name="connsiteX82" fmla="*/ 1028700 w 1378744"/>
              <a:gd name="connsiteY82" fmla="*/ 1126331 h 1288255"/>
              <a:gd name="connsiteX83" fmla="*/ 1031082 w 1378744"/>
              <a:gd name="connsiteY83" fmla="*/ 1097756 h 1288255"/>
              <a:gd name="connsiteX84" fmla="*/ 1057275 w 1378744"/>
              <a:gd name="connsiteY84" fmla="*/ 1085850 h 1288255"/>
              <a:gd name="connsiteX85" fmla="*/ 1076325 w 1378744"/>
              <a:gd name="connsiteY85" fmla="*/ 1097756 h 1288255"/>
              <a:gd name="connsiteX86" fmla="*/ 1100138 w 1378744"/>
              <a:gd name="connsiteY86" fmla="*/ 1107281 h 1288255"/>
              <a:gd name="connsiteX87" fmla="*/ 1123950 w 1378744"/>
              <a:gd name="connsiteY87" fmla="*/ 1121568 h 1288255"/>
              <a:gd name="connsiteX88" fmla="*/ 1143000 w 1378744"/>
              <a:gd name="connsiteY88" fmla="*/ 1123950 h 1288255"/>
              <a:gd name="connsiteX89" fmla="*/ 1157288 w 1378744"/>
              <a:gd name="connsiteY89" fmla="*/ 1112043 h 1288255"/>
              <a:gd name="connsiteX90" fmla="*/ 1159669 w 1378744"/>
              <a:gd name="connsiteY90" fmla="*/ 1085850 h 1288255"/>
              <a:gd name="connsiteX91" fmla="*/ 1166813 w 1378744"/>
              <a:gd name="connsiteY91" fmla="*/ 1052512 h 1288255"/>
              <a:gd name="connsiteX92" fmla="*/ 1197769 w 1378744"/>
              <a:gd name="connsiteY92" fmla="*/ 1016793 h 1288255"/>
              <a:gd name="connsiteX93" fmla="*/ 1195388 w 1378744"/>
              <a:gd name="connsiteY93" fmla="*/ 954881 h 1288255"/>
              <a:gd name="connsiteX94" fmla="*/ 1209675 w 1378744"/>
              <a:gd name="connsiteY94" fmla="*/ 945356 h 1288255"/>
              <a:gd name="connsiteX95" fmla="*/ 1235869 w 1378744"/>
              <a:gd name="connsiteY95" fmla="*/ 945356 h 1288255"/>
              <a:gd name="connsiteX96" fmla="*/ 1235869 w 1378744"/>
              <a:gd name="connsiteY96" fmla="*/ 931068 h 1288255"/>
              <a:gd name="connsiteX97" fmla="*/ 1212057 w 1378744"/>
              <a:gd name="connsiteY97" fmla="*/ 912018 h 1288255"/>
              <a:gd name="connsiteX98" fmla="*/ 1195388 w 1378744"/>
              <a:gd name="connsiteY98" fmla="*/ 881062 h 1288255"/>
              <a:gd name="connsiteX99" fmla="*/ 1157288 w 1378744"/>
              <a:gd name="connsiteY99" fmla="*/ 871537 h 1288255"/>
              <a:gd name="connsiteX100" fmla="*/ 1119188 w 1378744"/>
              <a:gd name="connsiteY100" fmla="*/ 859631 h 1288255"/>
              <a:gd name="connsiteX101" fmla="*/ 1119188 w 1378744"/>
              <a:gd name="connsiteY101" fmla="*/ 831056 h 1288255"/>
              <a:gd name="connsiteX102" fmla="*/ 1135857 w 1378744"/>
              <a:gd name="connsiteY102" fmla="*/ 807243 h 1288255"/>
              <a:gd name="connsiteX103" fmla="*/ 1197769 w 1378744"/>
              <a:gd name="connsiteY103" fmla="*/ 759618 h 1288255"/>
              <a:gd name="connsiteX104" fmla="*/ 1247775 w 1378744"/>
              <a:gd name="connsiteY104" fmla="*/ 762000 h 1288255"/>
              <a:gd name="connsiteX105" fmla="*/ 1278732 w 1378744"/>
              <a:gd name="connsiteY105" fmla="*/ 762000 h 1288255"/>
              <a:gd name="connsiteX106" fmla="*/ 1271588 w 1378744"/>
              <a:gd name="connsiteY106" fmla="*/ 735806 h 1288255"/>
              <a:gd name="connsiteX107" fmla="*/ 1378744 w 1378744"/>
              <a:gd name="connsiteY107" fmla="*/ 678656 h 1288255"/>
              <a:gd name="connsiteX108" fmla="*/ 1331119 w 1378744"/>
              <a:gd name="connsiteY108" fmla="*/ 552450 h 1288255"/>
              <a:gd name="connsiteX109" fmla="*/ 1278732 w 1378744"/>
              <a:gd name="connsiteY109" fmla="*/ 514350 h 1288255"/>
              <a:gd name="connsiteX110" fmla="*/ 1252538 w 1378744"/>
              <a:gd name="connsiteY110" fmla="*/ 431006 h 1288255"/>
              <a:gd name="connsiteX111" fmla="*/ 1181100 w 1378744"/>
              <a:gd name="connsiteY111" fmla="*/ 431006 h 1288255"/>
              <a:gd name="connsiteX112" fmla="*/ 1166813 w 1378744"/>
              <a:gd name="connsiteY112" fmla="*/ 395287 h 1288255"/>
              <a:gd name="connsiteX113" fmla="*/ 1107282 w 1378744"/>
              <a:gd name="connsiteY113" fmla="*/ 421481 h 1288255"/>
              <a:gd name="connsiteX114" fmla="*/ 1054894 w 1378744"/>
              <a:gd name="connsiteY114" fmla="*/ 414337 h 1288255"/>
              <a:gd name="connsiteX115" fmla="*/ 1028700 w 1378744"/>
              <a:gd name="connsiteY115" fmla="*/ 371475 h 1288255"/>
              <a:gd name="connsiteX116" fmla="*/ 1023938 w 1378744"/>
              <a:gd name="connsiteY116" fmla="*/ 288131 h 1288255"/>
              <a:gd name="connsiteX117" fmla="*/ 1012032 w 1378744"/>
              <a:gd name="connsiteY117" fmla="*/ 269081 h 1288255"/>
              <a:gd name="connsiteX118" fmla="*/ 1012032 w 1378744"/>
              <a:gd name="connsiteY118" fmla="*/ 211931 h 1288255"/>
              <a:gd name="connsiteX119" fmla="*/ 959644 w 1378744"/>
              <a:gd name="connsiteY119" fmla="*/ 190500 h 1288255"/>
              <a:gd name="connsiteX120" fmla="*/ 914400 w 1378744"/>
              <a:gd name="connsiteY120" fmla="*/ 111918 h 1288255"/>
              <a:gd name="connsiteX121" fmla="*/ 854869 w 1378744"/>
              <a:gd name="connsiteY121" fmla="*/ 76200 h 1288255"/>
              <a:gd name="connsiteX122" fmla="*/ 873919 w 1378744"/>
              <a:gd name="connsiteY122" fmla="*/ 16668 h 1288255"/>
              <a:gd name="connsiteX123" fmla="*/ 783432 w 1378744"/>
              <a:gd name="connsiteY123"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21532 w 1378744"/>
              <a:gd name="connsiteY63" fmla="*/ 1133474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 name="connsiteX0" fmla="*/ 783432 w 1378744"/>
              <a:gd name="connsiteY0" fmla="*/ 0 h 1288255"/>
              <a:gd name="connsiteX1" fmla="*/ 738188 w 1378744"/>
              <a:gd name="connsiteY1" fmla="*/ 26193 h 1288255"/>
              <a:gd name="connsiteX2" fmla="*/ 685800 w 1378744"/>
              <a:gd name="connsiteY2" fmla="*/ 28575 h 1288255"/>
              <a:gd name="connsiteX3" fmla="*/ 635794 w 1378744"/>
              <a:gd name="connsiteY3" fmla="*/ 73818 h 1288255"/>
              <a:gd name="connsiteX4" fmla="*/ 633413 w 1378744"/>
              <a:gd name="connsiteY4" fmla="*/ 114300 h 1288255"/>
              <a:gd name="connsiteX5" fmla="*/ 561975 w 1378744"/>
              <a:gd name="connsiteY5" fmla="*/ 190500 h 1288255"/>
              <a:gd name="connsiteX6" fmla="*/ 519113 w 1378744"/>
              <a:gd name="connsiteY6" fmla="*/ 214312 h 1288255"/>
              <a:gd name="connsiteX7" fmla="*/ 485775 w 1378744"/>
              <a:gd name="connsiteY7" fmla="*/ 252412 h 1288255"/>
              <a:gd name="connsiteX8" fmla="*/ 461963 w 1378744"/>
              <a:gd name="connsiteY8" fmla="*/ 273843 h 1288255"/>
              <a:gd name="connsiteX9" fmla="*/ 423863 w 1378744"/>
              <a:gd name="connsiteY9" fmla="*/ 333375 h 1288255"/>
              <a:gd name="connsiteX10" fmla="*/ 378619 w 1378744"/>
              <a:gd name="connsiteY10" fmla="*/ 357187 h 1288255"/>
              <a:gd name="connsiteX11" fmla="*/ 292894 w 1378744"/>
              <a:gd name="connsiteY11" fmla="*/ 376237 h 1288255"/>
              <a:gd name="connsiteX12" fmla="*/ 264319 w 1378744"/>
              <a:gd name="connsiteY12" fmla="*/ 373856 h 1288255"/>
              <a:gd name="connsiteX13" fmla="*/ 240507 w 1378744"/>
              <a:gd name="connsiteY13" fmla="*/ 359568 h 1288255"/>
              <a:gd name="connsiteX14" fmla="*/ 226219 w 1378744"/>
              <a:gd name="connsiteY14" fmla="*/ 338137 h 1288255"/>
              <a:gd name="connsiteX15" fmla="*/ 219075 w 1378744"/>
              <a:gd name="connsiteY15" fmla="*/ 311943 h 1288255"/>
              <a:gd name="connsiteX16" fmla="*/ 204788 w 1378744"/>
              <a:gd name="connsiteY16" fmla="*/ 309562 h 1288255"/>
              <a:gd name="connsiteX17" fmla="*/ 188119 w 1378744"/>
              <a:gd name="connsiteY17" fmla="*/ 304800 h 1288255"/>
              <a:gd name="connsiteX18" fmla="*/ 173832 w 1378744"/>
              <a:gd name="connsiteY18" fmla="*/ 302418 h 1288255"/>
              <a:gd name="connsiteX19" fmla="*/ 128588 w 1378744"/>
              <a:gd name="connsiteY19" fmla="*/ 352425 h 1288255"/>
              <a:gd name="connsiteX20" fmla="*/ 97632 w 1378744"/>
              <a:gd name="connsiteY20" fmla="*/ 371475 h 1288255"/>
              <a:gd name="connsiteX21" fmla="*/ 80963 w 1378744"/>
              <a:gd name="connsiteY21" fmla="*/ 390525 h 1288255"/>
              <a:gd name="connsiteX22" fmla="*/ 66675 w 1378744"/>
              <a:gd name="connsiteY22" fmla="*/ 435768 h 1288255"/>
              <a:gd name="connsiteX23" fmla="*/ 54769 w 1378744"/>
              <a:gd name="connsiteY23" fmla="*/ 447675 h 1288255"/>
              <a:gd name="connsiteX24" fmla="*/ 9525 w 1378744"/>
              <a:gd name="connsiteY24" fmla="*/ 466725 h 1288255"/>
              <a:gd name="connsiteX25" fmla="*/ 2382 w 1378744"/>
              <a:gd name="connsiteY25" fmla="*/ 481012 h 1288255"/>
              <a:gd name="connsiteX26" fmla="*/ 4763 w 1378744"/>
              <a:gd name="connsiteY26" fmla="*/ 533400 h 1288255"/>
              <a:gd name="connsiteX27" fmla="*/ 0 w 1378744"/>
              <a:gd name="connsiteY27" fmla="*/ 545306 h 1288255"/>
              <a:gd name="connsiteX28" fmla="*/ 73819 w 1378744"/>
              <a:gd name="connsiteY28" fmla="*/ 588168 h 1288255"/>
              <a:gd name="connsiteX29" fmla="*/ 90488 w 1378744"/>
              <a:gd name="connsiteY29" fmla="*/ 628650 h 1288255"/>
              <a:gd name="connsiteX30" fmla="*/ 83344 w 1378744"/>
              <a:gd name="connsiteY30" fmla="*/ 654843 h 1288255"/>
              <a:gd name="connsiteX31" fmla="*/ 73819 w 1378744"/>
              <a:gd name="connsiteY31" fmla="*/ 697706 h 1288255"/>
              <a:gd name="connsiteX32" fmla="*/ 78582 w 1378744"/>
              <a:gd name="connsiteY32" fmla="*/ 726281 h 1288255"/>
              <a:gd name="connsiteX33" fmla="*/ 95250 w 1378744"/>
              <a:gd name="connsiteY33" fmla="*/ 738187 h 1288255"/>
              <a:gd name="connsiteX34" fmla="*/ 116682 w 1378744"/>
              <a:gd name="connsiteY34" fmla="*/ 735806 h 1288255"/>
              <a:gd name="connsiteX35" fmla="*/ 123825 w 1378744"/>
              <a:gd name="connsiteY35" fmla="*/ 762000 h 1288255"/>
              <a:gd name="connsiteX36" fmla="*/ 126207 w 1378744"/>
              <a:gd name="connsiteY36" fmla="*/ 783431 h 1288255"/>
              <a:gd name="connsiteX37" fmla="*/ 152400 w 1378744"/>
              <a:gd name="connsiteY37" fmla="*/ 812006 h 1288255"/>
              <a:gd name="connsiteX38" fmla="*/ 164307 w 1378744"/>
              <a:gd name="connsiteY38" fmla="*/ 823912 h 1288255"/>
              <a:gd name="connsiteX39" fmla="*/ 173832 w 1378744"/>
              <a:gd name="connsiteY39" fmla="*/ 850106 h 1288255"/>
              <a:gd name="connsiteX40" fmla="*/ 169069 w 1378744"/>
              <a:gd name="connsiteY40" fmla="*/ 878681 h 1288255"/>
              <a:gd name="connsiteX41" fmla="*/ 176213 w 1378744"/>
              <a:gd name="connsiteY41" fmla="*/ 897731 h 1288255"/>
              <a:gd name="connsiteX42" fmla="*/ 200025 w 1378744"/>
              <a:gd name="connsiteY42" fmla="*/ 916781 h 1288255"/>
              <a:gd name="connsiteX43" fmla="*/ 226219 w 1378744"/>
              <a:gd name="connsiteY43" fmla="*/ 916781 h 1288255"/>
              <a:gd name="connsiteX44" fmla="*/ 300038 w 1378744"/>
              <a:gd name="connsiteY44" fmla="*/ 921543 h 1288255"/>
              <a:gd name="connsiteX45" fmla="*/ 395288 w 1378744"/>
              <a:gd name="connsiteY45" fmla="*/ 952500 h 1288255"/>
              <a:gd name="connsiteX46" fmla="*/ 414338 w 1378744"/>
              <a:gd name="connsiteY46" fmla="*/ 988218 h 1288255"/>
              <a:gd name="connsiteX47" fmla="*/ 435769 w 1378744"/>
              <a:gd name="connsiteY47" fmla="*/ 992981 h 1288255"/>
              <a:gd name="connsiteX48" fmla="*/ 464344 w 1378744"/>
              <a:gd name="connsiteY48" fmla="*/ 995362 h 1288255"/>
              <a:gd name="connsiteX49" fmla="*/ 507207 w 1378744"/>
              <a:gd name="connsiteY49" fmla="*/ 1026318 h 1288255"/>
              <a:gd name="connsiteX50" fmla="*/ 521494 w 1378744"/>
              <a:gd name="connsiteY50" fmla="*/ 1069181 h 1288255"/>
              <a:gd name="connsiteX51" fmla="*/ 545307 w 1378744"/>
              <a:gd name="connsiteY51" fmla="*/ 1107281 h 1288255"/>
              <a:gd name="connsiteX52" fmla="*/ 573882 w 1378744"/>
              <a:gd name="connsiteY52" fmla="*/ 1121568 h 1288255"/>
              <a:gd name="connsiteX53" fmla="*/ 585788 w 1378744"/>
              <a:gd name="connsiteY53" fmla="*/ 1131093 h 1288255"/>
              <a:gd name="connsiteX54" fmla="*/ 597694 w 1378744"/>
              <a:gd name="connsiteY54" fmla="*/ 1181100 h 1288255"/>
              <a:gd name="connsiteX55" fmla="*/ 633413 w 1378744"/>
              <a:gd name="connsiteY55" fmla="*/ 1250156 h 1288255"/>
              <a:gd name="connsiteX56" fmla="*/ 692944 w 1378744"/>
              <a:gd name="connsiteY56" fmla="*/ 1278730 h 1288255"/>
              <a:gd name="connsiteX57" fmla="*/ 728663 w 1378744"/>
              <a:gd name="connsiteY57" fmla="*/ 1288255 h 1288255"/>
              <a:gd name="connsiteX58" fmla="*/ 771525 w 1378744"/>
              <a:gd name="connsiteY58" fmla="*/ 1269205 h 1288255"/>
              <a:gd name="connsiteX59" fmla="*/ 771525 w 1378744"/>
              <a:gd name="connsiteY59" fmla="*/ 1235868 h 1288255"/>
              <a:gd name="connsiteX60" fmla="*/ 795338 w 1378744"/>
              <a:gd name="connsiteY60" fmla="*/ 1209674 h 1288255"/>
              <a:gd name="connsiteX61" fmla="*/ 795337 w 1378744"/>
              <a:gd name="connsiteY61" fmla="*/ 1212055 h 1288255"/>
              <a:gd name="connsiteX62" fmla="*/ 809625 w 1378744"/>
              <a:gd name="connsiteY62" fmla="*/ 1197768 h 1288255"/>
              <a:gd name="connsiteX63" fmla="*/ 823914 w 1378744"/>
              <a:gd name="connsiteY63" fmla="*/ 1147762 h 1288255"/>
              <a:gd name="connsiteX64" fmla="*/ 833438 w 1378744"/>
              <a:gd name="connsiteY64" fmla="*/ 1085850 h 1288255"/>
              <a:gd name="connsiteX65" fmla="*/ 797719 w 1378744"/>
              <a:gd name="connsiteY65" fmla="*/ 1059656 h 1288255"/>
              <a:gd name="connsiteX66" fmla="*/ 790575 w 1378744"/>
              <a:gd name="connsiteY66" fmla="*/ 1038225 h 1288255"/>
              <a:gd name="connsiteX67" fmla="*/ 790575 w 1378744"/>
              <a:gd name="connsiteY67" fmla="*/ 1021556 h 1288255"/>
              <a:gd name="connsiteX68" fmla="*/ 845344 w 1378744"/>
              <a:gd name="connsiteY68" fmla="*/ 952500 h 1288255"/>
              <a:gd name="connsiteX69" fmla="*/ 845344 w 1378744"/>
              <a:gd name="connsiteY69" fmla="*/ 952500 h 1288255"/>
              <a:gd name="connsiteX70" fmla="*/ 888207 w 1378744"/>
              <a:gd name="connsiteY70" fmla="*/ 966787 h 1288255"/>
              <a:gd name="connsiteX71" fmla="*/ 907257 w 1378744"/>
              <a:gd name="connsiteY71" fmla="*/ 981075 h 1288255"/>
              <a:gd name="connsiteX72" fmla="*/ 938213 w 1378744"/>
              <a:gd name="connsiteY72" fmla="*/ 990600 h 1288255"/>
              <a:gd name="connsiteX73" fmla="*/ 964407 w 1378744"/>
              <a:gd name="connsiteY73" fmla="*/ 985837 h 1288255"/>
              <a:gd name="connsiteX74" fmla="*/ 985838 w 1378744"/>
              <a:gd name="connsiteY74" fmla="*/ 985837 h 1288255"/>
              <a:gd name="connsiteX75" fmla="*/ 995363 w 1378744"/>
              <a:gd name="connsiteY75" fmla="*/ 995362 h 1288255"/>
              <a:gd name="connsiteX76" fmla="*/ 978694 w 1378744"/>
              <a:gd name="connsiteY76" fmla="*/ 1012031 h 1288255"/>
              <a:gd name="connsiteX77" fmla="*/ 969169 w 1378744"/>
              <a:gd name="connsiteY77" fmla="*/ 1031081 h 1288255"/>
              <a:gd name="connsiteX78" fmla="*/ 954882 w 1378744"/>
              <a:gd name="connsiteY78" fmla="*/ 1054893 h 1288255"/>
              <a:gd name="connsiteX79" fmla="*/ 950119 w 1378744"/>
              <a:gd name="connsiteY79" fmla="*/ 1083468 h 1288255"/>
              <a:gd name="connsiteX80" fmla="*/ 962025 w 1378744"/>
              <a:gd name="connsiteY80" fmla="*/ 1107281 h 1288255"/>
              <a:gd name="connsiteX81" fmla="*/ 983457 w 1378744"/>
              <a:gd name="connsiteY81" fmla="*/ 1131093 h 1288255"/>
              <a:gd name="connsiteX82" fmla="*/ 1002507 w 1378744"/>
              <a:gd name="connsiteY82" fmla="*/ 1133475 h 1288255"/>
              <a:gd name="connsiteX83" fmla="*/ 1028700 w 1378744"/>
              <a:gd name="connsiteY83" fmla="*/ 1126331 h 1288255"/>
              <a:gd name="connsiteX84" fmla="*/ 1031082 w 1378744"/>
              <a:gd name="connsiteY84" fmla="*/ 1097756 h 1288255"/>
              <a:gd name="connsiteX85" fmla="*/ 1057275 w 1378744"/>
              <a:gd name="connsiteY85" fmla="*/ 1085850 h 1288255"/>
              <a:gd name="connsiteX86" fmla="*/ 1076325 w 1378744"/>
              <a:gd name="connsiteY86" fmla="*/ 1097756 h 1288255"/>
              <a:gd name="connsiteX87" fmla="*/ 1100138 w 1378744"/>
              <a:gd name="connsiteY87" fmla="*/ 1107281 h 1288255"/>
              <a:gd name="connsiteX88" fmla="*/ 1123950 w 1378744"/>
              <a:gd name="connsiteY88" fmla="*/ 1121568 h 1288255"/>
              <a:gd name="connsiteX89" fmla="*/ 1143000 w 1378744"/>
              <a:gd name="connsiteY89" fmla="*/ 1123950 h 1288255"/>
              <a:gd name="connsiteX90" fmla="*/ 1157288 w 1378744"/>
              <a:gd name="connsiteY90" fmla="*/ 1112043 h 1288255"/>
              <a:gd name="connsiteX91" fmla="*/ 1159669 w 1378744"/>
              <a:gd name="connsiteY91" fmla="*/ 1085850 h 1288255"/>
              <a:gd name="connsiteX92" fmla="*/ 1166813 w 1378744"/>
              <a:gd name="connsiteY92" fmla="*/ 1052512 h 1288255"/>
              <a:gd name="connsiteX93" fmla="*/ 1197769 w 1378744"/>
              <a:gd name="connsiteY93" fmla="*/ 1016793 h 1288255"/>
              <a:gd name="connsiteX94" fmla="*/ 1195388 w 1378744"/>
              <a:gd name="connsiteY94" fmla="*/ 954881 h 1288255"/>
              <a:gd name="connsiteX95" fmla="*/ 1209675 w 1378744"/>
              <a:gd name="connsiteY95" fmla="*/ 945356 h 1288255"/>
              <a:gd name="connsiteX96" fmla="*/ 1235869 w 1378744"/>
              <a:gd name="connsiteY96" fmla="*/ 945356 h 1288255"/>
              <a:gd name="connsiteX97" fmla="*/ 1235869 w 1378744"/>
              <a:gd name="connsiteY97" fmla="*/ 931068 h 1288255"/>
              <a:gd name="connsiteX98" fmla="*/ 1212057 w 1378744"/>
              <a:gd name="connsiteY98" fmla="*/ 912018 h 1288255"/>
              <a:gd name="connsiteX99" fmla="*/ 1195388 w 1378744"/>
              <a:gd name="connsiteY99" fmla="*/ 881062 h 1288255"/>
              <a:gd name="connsiteX100" fmla="*/ 1157288 w 1378744"/>
              <a:gd name="connsiteY100" fmla="*/ 871537 h 1288255"/>
              <a:gd name="connsiteX101" fmla="*/ 1119188 w 1378744"/>
              <a:gd name="connsiteY101" fmla="*/ 859631 h 1288255"/>
              <a:gd name="connsiteX102" fmla="*/ 1119188 w 1378744"/>
              <a:gd name="connsiteY102" fmla="*/ 831056 h 1288255"/>
              <a:gd name="connsiteX103" fmla="*/ 1135857 w 1378744"/>
              <a:gd name="connsiteY103" fmla="*/ 807243 h 1288255"/>
              <a:gd name="connsiteX104" fmla="*/ 1197769 w 1378744"/>
              <a:gd name="connsiteY104" fmla="*/ 759618 h 1288255"/>
              <a:gd name="connsiteX105" fmla="*/ 1247775 w 1378744"/>
              <a:gd name="connsiteY105" fmla="*/ 762000 h 1288255"/>
              <a:gd name="connsiteX106" fmla="*/ 1278732 w 1378744"/>
              <a:gd name="connsiteY106" fmla="*/ 762000 h 1288255"/>
              <a:gd name="connsiteX107" fmla="*/ 1271588 w 1378744"/>
              <a:gd name="connsiteY107" fmla="*/ 735806 h 1288255"/>
              <a:gd name="connsiteX108" fmla="*/ 1378744 w 1378744"/>
              <a:gd name="connsiteY108" fmla="*/ 678656 h 1288255"/>
              <a:gd name="connsiteX109" fmla="*/ 1331119 w 1378744"/>
              <a:gd name="connsiteY109" fmla="*/ 552450 h 1288255"/>
              <a:gd name="connsiteX110" fmla="*/ 1278732 w 1378744"/>
              <a:gd name="connsiteY110" fmla="*/ 514350 h 1288255"/>
              <a:gd name="connsiteX111" fmla="*/ 1252538 w 1378744"/>
              <a:gd name="connsiteY111" fmla="*/ 431006 h 1288255"/>
              <a:gd name="connsiteX112" fmla="*/ 1181100 w 1378744"/>
              <a:gd name="connsiteY112" fmla="*/ 431006 h 1288255"/>
              <a:gd name="connsiteX113" fmla="*/ 1166813 w 1378744"/>
              <a:gd name="connsiteY113" fmla="*/ 395287 h 1288255"/>
              <a:gd name="connsiteX114" fmla="*/ 1107282 w 1378744"/>
              <a:gd name="connsiteY114" fmla="*/ 421481 h 1288255"/>
              <a:gd name="connsiteX115" fmla="*/ 1054894 w 1378744"/>
              <a:gd name="connsiteY115" fmla="*/ 414337 h 1288255"/>
              <a:gd name="connsiteX116" fmla="*/ 1028700 w 1378744"/>
              <a:gd name="connsiteY116" fmla="*/ 371475 h 1288255"/>
              <a:gd name="connsiteX117" fmla="*/ 1023938 w 1378744"/>
              <a:gd name="connsiteY117" fmla="*/ 288131 h 1288255"/>
              <a:gd name="connsiteX118" fmla="*/ 1012032 w 1378744"/>
              <a:gd name="connsiteY118" fmla="*/ 269081 h 1288255"/>
              <a:gd name="connsiteX119" fmla="*/ 1012032 w 1378744"/>
              <a:gd name="connsiteY119" fmla="*/ 211931 h 1288255"/>
              <a:gd name="connsiteX120" fmla="*/ 959644 w 1378744"/>
              <a:gd name="connsiteY120" fmla="*/ 190500 h 1288255"/>
              <a:gd name="connsiteX121" fmla="*/ 914400 w 1378744"/>
              <a:gd name="connsiteY121" fmla="*/ 111918 h 1288255"/>
              <a:gd name="connsiteX122" fmla="*/ 854869 w 1378744"/>
              <a:gd name="connsiteY122" fmla="*/ 76200 h 1288255"/>
              <a:gd name="connsiteX123" fmla="*/ 873919 w 1378744"/>
              <a:gd name="connsiteY123" fmla="*/ 16668 h 1288255"/>
              <a:gd name="connsiteX124" fmla="*/ 783432 w 1378744"/>
              <a:gd name="connsiteY124" fmla="*/ 0 h 128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378744" h="1288255">
                <a:moveTo>
                  <a:pt x="783432" y="0"/>
                </a:moveTo>
                <a:lnTo>
                  <a:pt x="738188" y="26193"/>
                </a:lnTo>
                <a:lnTo>
                  <a:pt x="685800" y="28575"/>
                </a:lnTo>
                <a:lnTo>
                  <a:pt x="635794" y="73818"/>
                </a:lnTo>
                <a:lnTo>
                  <a:pt x="633413" y="114300"/>
                </a:lnTo>
                <a:lnTo>
                  <a:pt x="561975" y="190500"/>
                </a:lnTo>
                <a:lnTo>
                  <a:pt x="519113" y="214312"/>
                </a:lnTo>
                <a:lnTo>
                  <a:pt x="485775" y="252412"/>
                </a:lnTo>
                <a:lnTo>
                  <a:pt x="461963" y="273843"/>
                </a:lnTo>
                <a:lnTo>
                  <a:pt x="423863" y="333375"/>
                </a:lnTo>
                <a:lnTo>
                  <a:pt x="378619" y="357187"/>
                </a:lnTo>
                <a:lnTo>
                  <a:pt x="292894" y="376237"/>
                </a:lnTo>
                <a:lnTo>
                  <a:pt x="264319" y="373856"/>
                </a:lnTo>
                <a:lnTo>
                  <a:pt x="240507" y="359568"/>
                </a:lnTo>
                <a:lnTo>
                  <a:pt x="226219" y="338137"/>
                </a:lnTo>
                <a:lnTo>
                  <a:pt x="219075" y="311943"/>
                </a:lnTo>
                <a:lnTo>
                  <a:pt x="204788" y="309562"/>
                </a:lnTo>
                <a:lnTo>
                  <a:pt x="188119" y="304800"/>
                </a:lnTo>
                <a:lnTo>
                  <a:pt x="173832" y="302418"/>
                </a:lnTo>
                <a:lnTo>
                  <a:pt x="128588" y="352425"/>
                </a:lnTo>
                <a:lnTo>
                  <a:pt x="97632" y="371475"/>
                </a:lnTo>
                <a:lnTo>
                  <a:pt x="80963" y="390525"/>
                </a:lnTo>
                <a:lnTo>
                  <a:pt x="66675" y="435768"/>
                </a:lnTo>
                <a:lnTo>
                  <a:pt x="54769" y="447675"/>
                </a:lnTo>
                <a:lnTo>
                  <a:pt x="9525" y="466725"/>
                </a:lnTo>
                <a:lnTo>
                  <a:pt x="2382" y="481012"/>
                </a:lnTo>
                <a:lnTo>
                  <a:pt x="4763" y="533400"/>
                </a:lnTo>
                <a:lnTo>
                  <a:pt x="0" y="545306"/>
                </a:lnTo>
                <a:lnTo>
                  <a:pt x="73819" y="588168"/>
                </a:lnTo>
                <a:lnTo>
                  <a:pt x="90488" y="628650"/>
                </a:lnTo>
                <a:lnTo>
                  <a:pt x="83344" y="654843"/>
                </a:lnTo>
                <a:lnTo>
                  <a:pt x="73819" y="697706"/>
                </a:lnTo>
                <a:lnTo>
                  <a:pt x="78582" y="726281"/>
                </a:lnTo>
                <a:lnTo>
                  <a:pt x="95250" y="738187"/>
                </a:lnTo>
                <a:lnTo>
                  <a:pt x="116682" y="735806"/>
                </a:lnTo>
                <a:lnTo>
                  <a:pt x="123825" y="762000"/>
                </a:lnTo>
                <a:lnTo>
                  <a:pt x="126207" y="783431"/>
                </a:lnTo>
                <a:lnTo>
                  <a:pt x="152400" y="812006"/>
                </a:lnTo>
                <a:lnTo>
                  <a:pt x="164307" y="823912"/>
                </a:lnTo>
                <a:lnTo>
                  <a:pt x="173832" y="850106"/>
                </a:lnTo>
                <a:lnTo>
                  <a:pt x="169069" y="878681"/>
                </a:lnTo>
                <a:lnTo>
                  <a:pt x="176213" y="897731"/>
                </a:lnTo>
                <a:lnTo>
                  <a:pt x="200025" y="916781"/>
                </a:lnTo>
                <a:lnTo>
                  <a:pt x="226219" y="916781"/>
                </a:lnTo>
                <a:lnTo>
                  <a:pt x="300038" y="921543"/>
                </a:lnTo>
                <a:lnTo>
                  <a:pt x="395288" y="952500"/>
                </a:lnTo>
                <a:lnTo>
                  <a:pt x="414338" y="988218"/>
                </a:lnTo>
                <a:lnTo>
                  <a:pt x="435769" y="992981"/>
                </a:lnTo>
                <a:lnTo>
                  <a:pt x="464344" y="995362"/>
                </a:lnTo>
                <a:lnTo>
                  <a:pt x="507207" y="1026318"/>
                </a:lnTo>
                <a:lnTo>
                  <a:pt x="521494" y="1069181"/>
                </a:lnTo>
                <a:lnTo>
                  <a:pt x="545307" y="1107281"/>
                </a:lnTo>
                <a:lnTo>
                  <a:pt x="573882" y="1121568"/>
                </a:lnTo>
                <a:lnTo>
                  <a:pt x="585788" y="1131093"/>
                </a:lnTo>
                <a:lnTo>
                  <a:pt x="597694" y="1181100"/>
                </a:lnTo>
                <a:lnTo>
                  <a:pt x="633413" y="1250156"/>
                </a:lnTo>
                <a:lnTo>
                  <a:pt x="692944" y="1278730"/>
                </a:lnTo>
                <a:lnTo>
                  <a:pt x="728663" y="1288255"/>
                </a:lnTo>
                <a:lnTo>
                  <a:pt x="771525" y="1269205"/>
                </a:lnTo>
                <a:lnTo>
                  <a:pt x="771525" y="1235868"/>
                </a:lnTo>
                <a:lnTo>
                  <a:pt x="795338" y="1209674"/>
                </a:lnTo>
                <a:cubicBezTo>
                  <a:pt x="795338" y="1210468"/>
                  <a:pt x="795337" y="1211261"/>
                  <a:pt x="795337" y="1212055"/>
                </a:cubicBezTo>
                <a:lnTo>
                  <a:pt x="809625" y="1197768"/>
                </a:lnTo>
                <a:lnTo>
                  <a:pt x="823914" y="1147762"/>
                </a:lnTo>
                <a:lnTo>
                  <a:pt x="833438" y="1085850"/>
                </a:lnTo>
                <a:lnTo>
                  <a:pt x="797719" y="1059656"/>
                </a:lnTo>
                <a:lnTo>
                  <a:pt x="790575" y="1038225"/>
                </a:lnTo>
                <a:lnTo>
                  <a:pt x="790575" y="1021556"/>
                </a:lnTo>
                <a:lnTo>
                  <a:pt x="845344" y="952500"/>
                </a:lnTo>
                <a:lnTo>
                  <a:pt x="845344" y="952500"/>
                </a:lnTo>
                <a:lnTo>
                  <a:pt x="888207" y="966787"/>
                </a:lnTo>
                <a:lnTo>
                  <a:pt x="907257" y="981075"/>
                </a:lnTo>
                <a:lnTo>
                  <a:pt x="938213" y="990600"/>
                </a:lnTo>
                <a:lnTo>
                  <a:pt x="964407" y="985837"/>
                </a:lnTo>
                <a:lnTo>
                  <a:pt x="985838" y="985837"/>
                </a:lnTo>
                <a:lnTo>
                  <a:pt x="995363" y="995362"/>
                </a:lnTo>
                <a:lnTo>
                  <a:pt x="978694" y="1012031"/>
                </a:lnTo>
                <a:lnTo>
                  <a:pt x="969169" y="1031081"/>
                </a:lnTo>
                <a:lnTo>
                  <a:pt x="954882" y="1054893"/>
                </a:lnTo>
                <a:lnTo>
                  <a:pt x="950119" y="1083468"/>
                </a:lnTo>
                <a:lnTo>
                  <a:pt x="962025" y="1107281"/>
                </a:lnTo>
                <a:lnTo>
                  <a:pt x="983457" y="1131093"/>
                </a:lnTo>
                <a:lnTo>
                  <a:pt x="1002507" y="1133475"/>
                </a:lnTo>
                <a:lnTo>
                  <a:pt x="1028700" y="1126331"/>
                </a:lnTo>
                <a:lnTo>
                  <a:pt x="1031082" y="1097756"/>
                </a:lnTo>
                <a:lnTo>
                  <a:pt x="1057275" y="1085850"/>
                </a:lnTo>
                <a:lnTo>
                  <a:pt x="1076325" y="1097756"/>
                </a:lnTo>
                <a:lnTo>
                  <a:pt x="1100138" y="1107281"/>
                </a:lnTo>
                <a:lnTo>
                  <a:pt x="1123950" y="1121568"/>
                </a:lnTo>
                <a:lnTo>
                  <a:pt x="1143000" y="1123950"/>
                </a:lnTo>
                <a:lnTo>
                  <a:pt x="1157288" y="1112043"/>
                </a:lnTo>
                <a:lnTo>
                  <a:pt x="1159669" y="1085850"/>
                </a:lnTo>
                <a:lnTo>
                  <a:pt x="1166813" y="1052512"/>
                </a:lnTo>
                <a:lnTo>
                  <a:pt x="1197769" y="1016793"/>
                </a:lnTo>
                <a:cubicBezTo>
                  <a:pt x="1196975" y="996156"/>
                  <a:pt x="1196182" y="975518"/>
                  <a:pt x="1195388" y="954881"/>
                </a:cubicBezTo>
                <a:lnTo>
                  <a:pt x="1209675" y="945356"/>
                </a:lnTo>
                <a:lnTo>
                  <a:pt x="1235869" y="945356"/>
                </a:lnTo>
                <a:lnTo>
                  <a:pt x="1235869" y="931068"/>
                </a:lnTo>
                <a:lnTo>
                  <a:pt x="1212057" y="912018"/>
                </a:lnTo>
                <a:lnTo>
                  <a:pt x="1195388" y="881062"/>
                </a:lnTo>
                <a:lnTo>
                  <a:pt x="1157288" y="871537"/>
                </a:lnTo>
                <a:lnTo>
                  <a:pt x="1119188" y="859631"/>
                </a:lnTo>
                <a:lnTo>
                  <a:pt x="1119188" y="831056"/>
                </a:lnTo>
                <a:lnTo>
                  <a:pt x="1135857" y="807243"/>
                </a:lnTo>
                <a:lnTo>
                  <a:pt x="1197769" y="759618"/>
                </a:lnTo>
                <a:lnTo>
                  <a:pt x="1247775" y="762000"/>
                </a:lnTo>
                <a:lnTo>
                  <a:pt x="1278732" y="762000"/>
                </a:lnTo>
                <a:lnTo>
                  <a:pt x="1271588" y="735806"/>
                </a:lnTo>
                <a:lnTo>
                  <a:pt x="1378744" y="678656"/>
                </a:lnTo>
                <a:lnTo>
                  <a:pt x="1331119" y="552450"/>
                </a:lnTo>
                <a:lnTo>
                  <a:pt x="1278732" y="514350"/>
                </a:lnTo>
                <a:lnTo>
                  <a:pt x="1252538" y="431006"/>
                </a:lnTo>
                <a:lnTo>
                  <a:pt x="1181100" y="431006"/>
                </a:lnTo>
                <a:lnTo>
                  <a:pt x="1166813" y="395287"/>
                </a:lnTo>
                <a:lnTo>
                  <a:pt x="1107282" y="421481"/>
                </a:lnTo>
                <a:lnTo>
                  <a:pt x="1054894" y="414337"/>
                </a:lnTo>
                <a:lnTo>
                  <a:pt x="1028700" y="371475"/>
                </a:lnTo>
                <a:lnTo>
                  <a:pt x="1023938" y="288131"/>
                </a:lnTo>
                <a:lnTo>
                  <a:pt x="1012032" y="269081"/>
                </a:lnTo>
                <a:lnTo>
                  <a:pt x="1012032" y="211931"/>
                </a:lnTo>
                <a:lnTo>
                  <a:pt x="959644" y="190500"/>
                </a:lnTo>
                <a:lnTo>
                  <a:pt x="914400" y="111918"/>
                </a:lnTo>
                <a:lnTo>
                  <a:pt x="854869" y="76200"/>
                </a:lnTo>
                <a:lnTo>
                  <a:pt x="873919" y="16668"/>
                </a:lnTo>
                <a:lnTo>
                  <a:pt x="783432" y="0"/>
                </a:lnTo>
                <a:close/>
              </a:path>
            </a:pathLst>
          </a:custGeom>
          <a:solidFill>
            <a:srgbClr val="FFFF0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algn="ctr" eaLnBrk="0" fontAlgn="base" hangingPunct="0">
              <a:spcBef>
                <a:spcPct val="0"/>
              </a:spcBef>
              <a:spcAft>
                <a:spcPct val="0"/>
              </a:spcAft>
              <a:defRPr/>
            </a:pPr>
            <a:endParaRPr lang="en-GB" sz="1200" b="1" dirty="0">
              <a:solidFill>
                <a:srgbClr val="FF0000"/>
              </a:solidFill>
            </a:endParaRPr>
          </a:p>
          <a:p>
            <a:pPr algn="ctr" eaLnBrk="0" fontAlgn="base" hangingPunct="0">
              <a:spcBef>
                <a:spcPct val="0"/>
              </a:spcBef>
              <a:spcAft>
                <a:spcPct val="0"/>
              </a:spcAft>
              <a:defRPr/>
            </a:pPr>
            <a:endParaRPr lang="en-GB" sz="1200" b="1" dirty="0">
              <a:solidFill>
                <a:srgbClr val="FF0000"/>
              </a:solidFill>
            </a:endParaRPr>
          </a:p>
          <a:p>
            <a:pPr algn="ctr" eaLnBrk="0" fontAlgn="base" hangingPunct="0">
              <a:spcBef>
                <a:spcPct val="0"/>
              </a:spcBef>
              <a:spcAft>
                <a:spcPct val="0"/>
              </a:spcAft>
              <a:defRPr/>
            </a:pPr>
            <a:endParaRPr lang="en-GB" sz="1200" b="1" dirty="0">
              <a:solidFill>
                <a:srgbClr val="FF0000"/>
              </a:solidFill>
            </a:endParaRPr>
          </a:p>
          <a:p>
            <a:pPr algn="ctr" eaLnBrk="0" fontAlgn="base" hangingPunct="0">
              <a:spcBef>
                <a:spcPct val="0"/>
              </a:spcBef>
              <a:spcAft>
                <a:spcPct val="0"/>
              </a:spcAft>
              <a:defRPr/>
            </a:pPr>
            <a:r>
              <a:rPr lang="en-GB" sz="1600" b="1" dirty="0">
                <a:solidFill>
                  <a:srgbClr val="000000"/>
                </a:solidFill>
              </a:rPr>
              <a:t>RJ</a:t>
            </a:r>
          </a:p>
        </p:txBody>
      </p:sp>
      <p:sp>
        <p:nvSpPr>
          <p:cNvPr id="13" name="Freeform 12"/>
          <p:cNvSpPr/>
          <p:nvPr/>
        </p:nvSpPr>
        <p:spPr>
          <a:xfrm>
            <a:off x="1894408" y="3056730"/>
            <a:ext cx="1584325" cy="1038225"/>
          </a:xfrm>
          <a:custGeom>
            <a:avLst/>
            <a:gdLst>
              <a:gd name="connsiteX0" fmla="*/ 33338 w 1583531"/>
              <a:gd name="connsiteY0" fmla="*/ 840582 h 1038225"/>
              <a:gd name="connsiteX1" fmla="*/ 116681 w 1583531"/>
              <a:gd name="connsiteY1" fmla="*/ 862013 h 1038225"/>
              <a:gd name="connsiteX2" fmla="*/ 126206 w 1583531"/>
              <a:gd name="connsiteY2" fmla="*/ 878682 h 1038225"/>
              <a:gd name="connsiteX3" fmla="*/ 123825 w 1583531"/>
              <a:gd name="connsiteY3" fmla="*/ 935832 h 1038225"/>
              <a:gd name="connsiteX4" fmla="*/ 130969 w 1583531"/>
              <a:gd name="connsiteY4" fmla="*/ 942975 h 1038225"/>
              <a:gd name="connsiteX5" fmla="*/ 188119 w 1583531"/>
              <a:gd name="connsiteY5" fmla="*/ 964407 h 1038225"/>
              <a:gd name="connsiteX6" fmla="*/ 204788 w 1583531"/>
              <a:gd name="connsiteY6" fmla="*/ 997744 h 1038225"/>
              <a:gd name="connsiteX7" fmla="*/ 228600 w 1583531"/>
              <a:gd name="connsiteY7" fmla="*/ 1002507 h 1038225"/>
              <a:gd name="connsiteX8" fmla="*/ 250031 w 1583531"/>
              <a:gd name="connsiteY8" fmla="*/ 990600 h 1038225"/>
              <a:gd name="connsiteX9" fmla="*/ 278606 w 1583531"/>
              <a:gd name="connsiteY9" fmla="*/ 973932 h 1038225"/>
              <a:gd name="connsiteX10" fmla="*/ 300038 w 1583531"/>
              <a:gd name="connsiteY10" fmla="*/ 981075 h 1038225"/>
              <a:gd name="connsiteX11" fmla="*/ 316706 w 1583531"/>
              <a:gd name="connsiteY11" fmla="*/ 1004888 h 1038225"/>
              <a:gd name="connsiteX12" fmla="*/ 326231 w 1583531"/>
              <a:gd name="connsiteY12" fmla="*/ 1023938 h 1038225"/>
              <a:gd name="connsiteX13" fmla="*/ 347663 w 1583531"/>
              <a:gd name="connsiteY13" fmla="*/ 1035844 h 1038225"/>
              <a:gd name="connsiteX14" fmla="*/ 402431 w 1583531"/>
              <a:gd name="connsiteY14" fmla="*/ 1038225 h 1038225"/>
              <a:gd name="connsiteX15" fmla="*/ 407194 w 1583531"/>
              <a:gd name="connsiteY15" fmla="*/ 1014413 h 1038225"/>
              <a:gd name="connsiteX16" fmla="*/ 411956 w 1583531"/>
              <a:gd name="connsiteY16" fmla="*/ 985838 h 1038225"/>
              <a:gd name="connsiteX17" fmla="*/ 428625 w 1583531"/>
              <a:gd name="connsiteY17" fmla="*/ 959644 h 1038225"/>
              <a:gd name="connsiteX18" fmla="*/ 535781 w 1583531"/>
              <a:gd name="connsiteY18" fmla="*/ 912019 h 1038225"/>
              <a:gd name="connsiteX19" fmla="*/ 557213 w 1583531"/>
              <a:gd name="connsiteY19" fmla="*/ 931069 h 1038225"/>
              <a:gd name="connsiteX20" fmla="*/ 566738 w 1583531"/>
              <a:gd name="connsiteY20" fmla="*/ 1004888 h 1038225"/>
              <a:gd name="connsiteX21" fmla="*/ 631031 w 1583531"/>
              <a:gd name="connsiteY21" fmla="*/ 1019175 h 1038225"/>
              <a:gd name="connsiteX22" fmla="*/ 669131 w 1583531"/>
              <a:gd name="connsiteY22" fmla="*/ 1019175 h 1038225"/>
              <a:gd name="connsiteX23" fmla="*/ 700088 w 1583531"/>
              <a:gd name="connsiteY23" fmla="*/ 995363 h 1038225"/>
              <a:gd name="connsiteX24" fmla="*/ 750094 w 1583531"/>
              <a:gd name="connsiteY24" fmla="*/ 978694 h 1038225"/>
              <a:gd name="connsiteX25" fmla="*/ 771525 w 1583531"/>
              <a:gd name="connsiteY25" fmla="*/ 985838 h 1038225"/>
              <a:gd name="connsiteX26" fmla="*/ 812006 w 1583531"/>
              <a:gd name="connsiteY26" fmla="*/ 1028700 h 1038225"/>
              <a:gd name="connsiteX27" fmla="*/ 826294 w 1583531"/>
              <a:gd name="connsiteY27" fmla="*/ 1028700 h 1038225"/>
              <a:gd name="connsiteX28" fmla="*/ 850106 w 1583531"/>
              <a:gd name="connsiteY28" fmla="*/ 992982 h 1038225"/>
              <a:gd name="connsiteX29" fmla="*/ 871538 w 1583531"/>
              <a:gd name="connsiteY29" fmla="*/ 966788 h 1038225"/>
              <a:gd name="connsiteX30" fmla="*/ 902494 w 1583531"/>
              <a:gd name="connsiteY30" fmla="*/ 959644 h 1038225"/>
              <a:gd name="connsiteX31" fmla="*/ 928688 w 1583531"/>
              <a:gd name="connsiteY31" fmla="*/ 964407 h 1038225"/>
              <a:gd name="connsiteX32" fmla="*/ 981075 w 1583531"/>
              <a:gd name="connsiteY32" fmla="*/ 995363 h 1038225"/>
              <a:gd name="connsiteX33" fmla="*/ 1047750 w 1583531"/>
              <a:gd name="connsiteY33" fmla="*/ 995363 h 1038225"/>
              <a:gd name="connsiteX34" fmla="*/ 1100138 w 1583531"/>
              <a:gd name="connsiteY34" fmla="*/ 1012032 h 1038225"/>
              <a:gd name="connsiteX35" fmla="*/ 1202531 w 1583531"/>
              <a:gd name="connsiteY35" fmla="*/ 862013 h 1038225"/>
              <a:gd name="connsiteX36" fmla="*/ 1243013 w 1583531"/>
              <a:gd name="connsiteY36" fmla="*/ 876300 h 1038225"/>
              <a:gd name="connsiteX37" fmla="*/ 1331119 w 1583531"/>
              <a:gd name="connsiteY37" fmla="*/ 752475 h 1038225"/>
              <a:gd name="connsiteX38" fmla="*/ 1269206 w 1583531"/>
              <a:gd name="connsiteY38" fmla="*/ 695325 h 1038225"/>
              <a:gd name="connsiteX39" fmla="*/ 1269206 w 1583531"/>
              <a:gd name="connsiteY39" fmla="*/ 685800 h 1038225"/>
              <a:gd name="connsiteX40" fmla="*/ 1364456 w 1583531"/>
              <a:gd name="connsiteY40" fmla="*/ 683419 h 1038225"/>
              <a:gd name="connsiteX41" fmla="*/ 1407319 w 1583531"/>
              <a:gd name="connsiteY41" fmla="*/ 700088 h 1038225"/>
              <a:gd name="connsiteX42" fmla="*/ 1431131 w 1583531"/>
              <a:gd name="connsiteY42" fmla="*/ 657225 h 1038225"/>
              <a:gd name="connsiteX43" fmla="*/ 1531144 w 1583531"/>
              <a:gd name="connsiteY43" fmla="*/ 623888 h 1038225"/>
              <a:gd name="connsiteX44" fmla="*/ 1578769 w 1583531"/>
              <a:gd name="connsiteY44" fmla="*/ 588169 h 1038225"/>
              <a:gd name="connsiteX45" fmla="*/ 1583531 w 1583531"/>
              <a:gd name="connsiteY45" fmla="*/ 564357 h 1038225"/>
              <a:gd name="connsiteX46" fmla="*/ 1564481 w 1583531"/>
              <a:gd name="connsiteY46" fmla="*/ 557213 h 1038225"/>
              <a:gd name="connsiteX47" fmla="*/ 1547813 w 1583531"/>
              <a:gd name="connsiteY47" fmla="*/ 466725 h 1038225"/>
              <a:gd name="connsiteX48" fmla="*/ 1519238 w 1583531"/>
              <a:gd name="connsiteY48" fmla="*/ 433388 h 1038225"/>
              <a:gd name="connsiteX49" fmla="*/ 1443038 w 1583531"/>
              <a:gd name="connsiteY49" fmla="*/ 426244 h 1038225"/>
              <a:gd name="connsiteX50" fmla="*/ 1431131 w 1583531"/>
              <a:gd name="connsiteY50" fmla="*/ 404813 h 1038225"/>
              <a:gd name="connsiteX51" fmla="*/ 1412081 w 1583531"/>
              <a:gd name="connsiteY51" fmla="*/ 388144 h 1038225"/>
              <a:gd name="connsiteX52" fmla="*/ 1373981 w 1583531"/>
              <a:gd name="connsiteY52" fmla="*/ 385763 h 1038225"/>
              <a:gd name="connsiteX53" fmla="*/ 1323975 w 1583531"/>
              <a:gd name="connsiteY53" fmla="*/ 342900 h 1038225"/>
              <a:gd name="connsiteX54" fmla="*/ 1276350 w 1583531"/>
              <a:gd name="connsiteY54" fmla="*/ 383382 h 1038225"/>
              <a:gd name="connsiteX55" fmla="*/ 1252538 w 1583531"/>
              <a:gd name="connsiteY55" fmla="*/ 383382 h 1038225"/>
              <a:gd name="connsiteX56" fmla="*/ 1219200 w 1583531"/>
              <a:gd name="connsiteY56" fmla="*/ 340519 h 1038225"/>
              <a:gd name="connsiteX57" fmla="*/ 1171575 w 1583531"/>
              <a:gd name="connsiteY57" fmla="*/ 340519 h 1038225"/>
              <a:gd name="connsiteX58" fmla="*/ 1135856 w 1583531"/>
              <a:gd name="connsiteY58" fmla="*/ 311944 h 1038225"/>
              <a:gd name="connsiteX59" fmla="*/ 1095375 w 1583531"/>
              <a:gd name="connsiteY59" fmla="*/ 319088 h 1038225"/>
              <a:gd name="connsiteX60" fmla="*/ 992981 w 1583531"/>
              <a:gd name="connsiteY60" fmla="*/ 309563 h 1038225"/>
              <a:gd name="connsiteX61" fmla="*/ 940594 w 1583531"/>
              <a:gd name="connsiteY61" fmla="*/ 326232 h 1038225"/>
              <a:gd name="connsiteX62" fmla="*/ 919163 w 1583531"/>
              <a:gd name="connsiteY62" fmla="*/ 304800 h 1038225"/>
              <a:gd name="connsiteX63" fmla="*/ 904875 w 1583531"/>
              <a:gd name="connsiteY63" fmla="*/ 302419 h 1038225"/>
              <a:gd name="connsiteX64" fmla="*/ 900113 w 1583531"/>
              <a:gd name="connsiteY64" fmla="*/ 269082 h 1038225"/>
              <a:gd name="connsiteX65" fmla="*/ 895350 w 1583531"/>
              <a:gd name="connsiteY65" fmla="*/ 261938 h 1038225"/>
              <a:gd name="connsiteX66" fmla="*/ 845344 w 1583531"/>
              <a:gd name="connsiteY66" fmla="*/ 297657 h 1038225"/>
              <a:gd name="connsiteX67" fmla="*/ 833438 w 1583531"/>
              <a:gd name="connsiteY67" fmla="*/ 345282 h 1038225"/>
              <a:gd name="connsiteX68" fmla="*/ 850106 w 1583531"/>
              <a:gd name="connsiteY68" fmla="*/ 369094 h 1038225"/>
              <a:gd name="connsiteX69" fmla="*/ 850106 w 1583531"/>
              <a:gd name="connsiteY69" fmla="*/ 438150 h 1038225"/>
              <a:gd name="connsiteX70" fmla="*/ 876300 w 1583531"/>
              <a:gd name="connsiteY70" fmla="*/ 450057 h 1038225"/>
              <a:gd name="connsiteX71" fmla="*/ 881063 w 1583531"/>
              <a:gd name="connsiteY71" fmla="*/ 469107 h 1038225"/>
              <a:gd name="connsiteX72" fmla="*/ 864394 w 1583531"/>
              <a:gd name="connsiteY72" fmla="*/ 495300 h 1038225"/>
              <a:gd name="connsiteX73" fmla="*/ 842963 w 1583531"/>
              <a:gd name="connsiteY73" fmla="*/ 495300 h 1038225"/>
              <a:gd name="connsiteX74" fmla="*/ 821531 w 1583531"/>
              <a:gd name="connsiteY74" fmla="*/ 447675 h 1038225"/>
              <a:gd name="connsiteX75" fmla="*/ 778669 w 1583531"/>
              <a:gd name="connsiteY75" fmla="*/ 433388 h 1038225"/>
              <a:gd name="connsiteX76" fmla="*/ 771525 w 1583531"/>
              <a:gd name="connsiteY76" fmla="*/ 414338 h 1038225"/>
              <a:gd name="connsiteX77" fmla="*/ 807244 w 1583531"/>
              <a:gd name="connsiteY77" fmla="*/ 340519 h 1038225"/>
              <a:gd name="connsiteX78" fmla="*/ 826294 w 1583531"/>
              <a:gd name="connsiteY78" fmla="*/ 269082 h 1038225"/>
              <a:gd name="connsiteX79" fmla="*/ 842963 w 1583531"/>
              <a:gd name="connsiteY79" fmla="*/ 259557 h 1038225"/>
              <a:gd name="connsiteX80" fmla="*/ 883444 w 1583531"/>
              <a:gd name="connsiteY80" fmla="*/ 192882 h 1038225"/>
              <a:gd name="connsiteX81" fmla="*/ 931069 w 1583531"/>
              <a:gd name="connsiteY81" fmla="*/ 171450 h 1038225"/>
              <a:gd name="connsiteX82" fmla="*/ 935831 w 1583531"/>
              <a:gd name="connsiteY82" fmla="*/ 140494 h 1038225"/>
              <a:gd name="connsiteX83" fmla="*/ 950119 w 1583531"/>
              <a:gd name="connsiteY83" fmla="*/ 123825 h 1038225"/>
              <a:gd name="connsiteX84" fmla="*/ 945356 w 1583531"/>
              <a:gd name="connsiteY84" fmla="*/ 83344 h 1038225"/>
              <a:gd name="connsiteX85" fmla="*/ 890588 w 1583531"/>
              <a:gd name="connsiteY85" fmla="*/ 69057 h 1038225"/>
              <a:gd name="connsiteX86" fmla="*/ 864394 w 1583531"/>
              <a:gd name="connsiteY86" fmla="*/ 38100 h 1038225"/>
              <a:gd name="connsiteX87" fmla="*/ 792956 w 1583531"/>
              <a:gd name="connsiteY87" fmla="*/ 33338 h 1038225"/>
              <a:gd name="connsiteX88" fmla="*/ 759619 w 1583531"/>
              <a:gd name="connsiteY88" fmla="*/ 0 h 1038225"/>
              <a:gd name="connsiteX89" fmla="*/ 757238 w 1583531"/>
              <a:gd name="connsiteY89" fmla="*/ 30957 h 1038225"/>
              <a:gd name="connsiteX90" fmla="*/ 745331 w 1583531"/>
              <a:gd name="connsiteY90" fmla="*/ 52388 h 1038225"/>
              <a:gd name="connsiteX91" fmla="*/ 635794 w 1583531"/>
              <a:gd name="connsiteY91" fmla="*/ 114300 h 1038225"/>
              <a:gd name="connsiteX92" fmla="*/ 642938 w 1583531"/>
              <a:gd name="connsiteY92" fmla="*/ 135732 h 1038225"/>
              <a:gd name="connsiteX93" fmla="*/ 561975 w 1583531"/>
              <a:gd name="connsiteY93" fmla="*/ 138113 h 1038225"/>
              <a:gd name="connsiteX94" fmla="*/ 495300 w 1583531"/>
              <a:gd name="connsiteY94" fmla="*/ 185738 h 1038225"/>
              <a:gd name="connsiteX95" fmla="*/ 483394 w 1583531"/>
              <a:gd name="connsiteY95" fmla="*/ 202407 h 1038225"/>
              <a:gd name="connsiteX96" fmla="*/ 485775 w 1583531"/>
              <a:gd name="connsiteY96" fmla="*/ 233363 h 1038225"/>
              <a:gd name="connsiteX97" fmla="*/ 552450 w 1583531"/>
              <a:gd name="connsiteY97" fmla="*/ 257175 h 1038225"/>
              <a:gd name="connsiteX98" fmla="*/ 571500 w 1583531"/>
              <a:gd name="connsiteY98" fmla="*/ 283369 h 1038225"/>
              <a:gd name="connsiteX99" fmla="*/ 597694 w 1583531"/>
              <a:gd name="connsiteY99" fmla="*/ 307182 h 1038225"/>
              <a:gd name="connsiteX100" fmla="*/ 597694 w 1583531"/>
              <a:gd name="connsiteY100" fmla="*/ 321469 h 1038225"/>
              <a:gd name="connsiteX101" fmla="*/ 573881 w 1583531"/>
              <a:gd name="connsiteY101" fmla="*/ 321469 h 1038225"/>
              <a:gd name="connsiteX102" fmla="*/ 566738 w 1583531"/>
              <a:gd name="connsiteY102" fmla="*/ 330994 h 1038225"/>
              <a:gd name="connsiteX103" fmla="*/ 557213 w 1583531"/>
              <a:gd name="connsiteY103" fmla="*/ 400050 h 1038225"/>
              <a:gd name="connsiteX104" fmla="*/ 538163 w 1583531"/>
              <a:gd name="connsiteY104" fmla="*/ 426244 h 1038225"/>
              <a:gd name="connsiteX105" fmla="*/ 523875 w 1583531"/>
              <a:gd name="connsiteY105" fmla="*/ 490538 h 1038225"/>
              <a:gd name="connsiteX106" fmla="*/ 495300 w 1583531"/>
              <a:gd name="connsiteY106" fmla="*/ 500063 h 1038225"/>
              <a:gd name="connsiteX107" fmla="*/ 454819 w 1583531"/>
              <a:gd name="connsiteY107" fmla="*/ 481013 h 1038225"/>
              <a:gd name="connsiteX108" fmla="*/ 428625 w 1583531"/>
              <a:gd name="connsiteY108" fmla="*/ 471488 h 1038225"/>
              <a:gd name="connsiteX109" fmla="*/ 428625 w 1583531"/>
              <a:gd name="connsiteY109" fmla="*/ 471488 h 1038225"/>
              <a:gd name="connsiteX110" fmla="*/ 392906 w 1583531"/>
              <a:gd name="connsiteY110" fmla="*/ 478632 h 1038225"/>
              <a:gd name="connsiteX111" fmla="*/ 388144 w 1583531"/>
              <a:gd name="connsiteY111" fmla="*/ 502444 h 1038225"/>
              <a:gd name="connsiteX112" fmla="*/ 352425 w 1583531"/>
              <a:gd name="connsiteY112" fmla="*/ 507207 h 1038225"/>
              <a:gd name="connsiteX113" fmla="*/ 319088 w 1583531"/>
              <a:gd name="connsiteY113" fmla="*/ 466725 h 1038225"/>
              <a:gd name="connsiteX114" fmla="*/ 316706 w 1583531"/>
              <a:gd name="connsiteY114" fmla="*/ 442913 h 1038225"/>
              <a:gd name="connsiteX115" fmla="*/ 326231 w 1583531"/>
              <a:gd name="connsiteY115" fmla="*/ 407194 h 1038225"/>
              <a:gd name="connsiteX116" fmla="*/ 345281 w 1583531"/>
              <a:gd name="connsiteY116" fmla="*/ 383382 h 1038225"/>
              <a:gd name="connsiteX117" fmla="*/ 359569 w 1583531"/>
              <a:gd name="connsiteY117" fmla="*/ 369094 h 1038225"/>
              <a:gd name="connsiteX118" fmla="*/ 345281 w 1583531"/>
              <a:gd name="connsiteY118" fmla="*/ 357188 h 1038225"/>
              <a:gd name="connsiteX119" fmla="*/ 302419 w 1583531"/>
              <a:gd name="connsiteY119" fmla="*/ 366713 h 1038225"/>
              <a:gd name="connsiteX120" fmla="*/ 266700 w 1583531"/>
              <a:gd name="connsiteY120" fmla="*/ 352425 h 1038225"/>
              <a:gd name="connsiteX121" fmla="*/ 242888 w 1583531"/>
              <a:gd name="connsiteY121" fmla="*/ 342900 h 1038225"/>
              <a:gd name="connsiteX122" fmla="*/ 211931 w 1583531"/>
              <a:gd name="connsiteY122" fmla="*/ 328613 h 1038225"/>
              <a:gd name="connsiteX123" fmla="*/ 154781 w 1583531"/>
              <a:gd name="connsiteY123" fmla="*/ 392907 h 1038225"/>
              <a:gd name="connsiteX124" fmla="*/ 157163 w 1583531"/>
              <a:gd name="connsiteY124" fmla="*/ 435769 h 1038225"/>
              <a:gd name="connsiteX125" fmla="*/ 190500 w 1583531"/>
              <a:gd name="connsiteY125" fmla="*/ 466725 h 1038225"/>
              <a:gd name="connsiteX126" fmla="*/ 169069 w 1583531"/>
              <a:gd name="connsiteY126" fmla="*/ 578644 h 1038225"/>
              <a:gd name="connsiteX127" fmla="*/ 138113 w 1583531"/>
              <a:gd name="connsiteY127" fmla="*/ 604838 h 1038225"/>
              <a:gd name="connsiteX128" fmla="*/ 130969 w 1583531"/>
              <a:gd name="connsiteY128" fmla="*/ 650082 h 1038225"/>
              <a:gd name="connsiteX129" fmla="*/ 85725 w 1583531"/>
              <a:gd name="connsiteY129" fmla="*/ 661988 h 1038225"/>
              <a:gd name="connsiteX130" fmla="*/ 80963 w 1583531"/>
              <a:gd name="connsiteY130" fmla="*/ 688182 h 1038225"/>
              <a:gd name="connsiteX131" fmla="*/ 11906 w 1583531"/>
              <a:gd name="connsiteY131" fmla="*/ 721519 h 1038225"/>
              <a:gd name="connsiteX132" fmla="*/ 0 w 1583531"/>
              <a:gd name="connsiteY132" fmla="*/ 738188 h 1038225"/>
              <a:gd name="connsiteX133" fmla="*/ 16669 w 1583531"/>
              <a:gd name="connsiteY133" fmla="*/ 771525 h 1038225"/>
              <a:gd name="connsiteX134" fmla="*/ 33338 w 1583531"/>
              <a:gd name="connsiteY134" fmla="*/ 840582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583531" h="1038225">
                <a:moveTo>
                  <a:pt x="33338" y="840582"/>
                </a:moveTo>
                <a:lnTo>
                  <a:pt x="116681" y="862013"/>
                </a:lnTo>
                <a:lnTo>
                  <a:pt x="126206" y="878682"/>
                </a:lnTo>
                <a:cubicBezTo>
                  <a:pt x="125412" y="897732"/>
                  <a:pt x="124619" y="916782"/>
                  <a:pt x="123825" y="935832"/>
                </a:cubicBezTo>
                <a:lnTo>
                  <a:pt x="130969" y="942975"/>
                </a:lnTo>
                <a:lnTo>
                  <a:pt x="188119" y="964407"/>
                </a:lnTo>
                <a:lnTo>
                  <a:pt x="204788" y="997744"/>
                </a:lnTo>
                <a:lnTo>
                  <a:pt x="228600" y="1002507"/>
                </a:lnTo>
                <a:lnTo>
                  <a:pt x="250031" y="990600"/>
                </a:lnTo>
                <a:lnTo>
                  <a:pt x="278606" y="973932"/>
                </a:lnTo>
                <a:lnTo>
                  <a:pt x="300038" y="981075"/>
                </a:lnTo>
                <a:lnTo>
                  <a:pt x="316706" y="1004888"/>
                </a:lnTo>
                <a:lnTo>
                  <a:pt x="326231" y="1023938"/>
                </a:lnTo>
                <a:lnTo>
                  <a:pt x="347663" y="1035844"/>
                </a:lnTo>
                <a:lnTo>
                  <a:pt x="402431" y="1038225"/>
                </a:lnTo>
                <a:lnTo>
                  <a:pt x="407194" y="1014413"/>
                </a:lnTo>
                <a:lnTo>
                  <a:pt x="411956" y="985838"/>
                </a:lnTo>
                <a:lnTo>
                  <a:pt x="428625" y="959644"/>
                </a:lnTo>
                <a:lnTo>
                  <a:pt x="535781" y="912019"/>
                </a:lnTo>
                <a:lnTo>
                  <a:pt x="557213" y="931069"/>
                </a:lnTo>
                <a:lnTo>
                  <a:pt x="566738" y="1004888"/>
                </a:lnTo>
                <a:lnTo>
                  <a:pt x="631031" y="1019175"/>
                </a:lnTo>
                <a:lnTo>
                  <a:pt x="669131" y="1019175"/>
                </a:lnTo>
                <a:lnTo>
                  <a:pt x="700088" y="995363"/>
                </a:lnTo>
                <a:lnTo>
                  <a:pt x="750094" y="978694"/>
                </a:lnTo>
                <a:lnTo>
                  <a:pt x="771525" y="985838"/>
                </a:lnTo>
                <a:lnTo>
                  <a:pt x="812006" y="1028700"/>
                </a:lnTo>
                <a:lnTo>
                  <a:pt x="826294" y="1028700"/>
                </a:lnTo>
                <a:lnTo>
                  <a:pt x="850106" y="992982"/>
                </a:lnTo>
                <a:lnTo>
                  <a:pt x="871538" y="966788"/>
                </a:lnTo>
                <a:lnTo>
                  <a:pt x="902494" y="959644"/>
                </a:lnTo>
                <a:lnTo>
                  <a:pt x="928688" y="964407"/>
                </a:lnTo>
                <a:lnTo>
                  <a:pt x="981075" y="995363"/>
                </a:lnTo>
                <a:lnTo>
                  <a:pt x="1047750" y="995363"/>
                </a:lnTo>
                <a:lnTo>
                  <a:pt x="1100138" y="1012032"/>
                </a:lnTo>
                <a:lnTo>
                  <a:pt x="1202531" y="862013"/>
                </a:lnTo>
                <a:lnTo>
                  <a:pt x="1243013" y="876300"/>
                </a:lnTo>
                <a:lnTo>
                  <a:pt x="1331119" y="752475"/>
                </a:lnTo>
                <a:lnTo>
                  <a:pt x="1269206" y="695325"/>
                </a:lnTo>
                <a:lnTo>
                  <a:pt x="1269206" y="685800"/>
                </a:lnTo>
                <a:lnTo>
                  <a:pt x="1364456" y="683419"/>
                </a:lnTo>
                <a:lnTo>
                  <a:pt x="1407319" y="700088"/>
                </a:lnTo>
                <a:lnTo>
                  <a:pt x="1431131" y="657225"/>
                </a:lnTo>
                <a:lnTo>
                  <a:pt x="1531144" y="623888"/>
                </a:lnTo>
                <a:lnTo>
                  <a:pt x="1578769" y="588169"/>
                </a:lnTo>
                <a:lnTo>
                  <a:pt x="1583531" y="564357"/>
                </a:lnTo>
                <a:lnTo>
                  <a:pt x="1564481" y="557213"/>
                </a:lnTo>
                <a:lnTo>
                  <a:pt x="1547813" y="466725"/>
                </a:lnTo>
                <a:lnTo>
                  <a:pt x="1519238" y="433388"/>
                </a:lnTo>
                <a:lnTo>
                  <a:pt x="1443038" y="426244"/>
                </a:lnTo>
                <a:lnTo>
                  <a:pt x="1431131" y="404813"/>
                </a:lnTo>
                <a:lnTo>
                  <a:pt x="1412081" y="388144"/>
                </a:lnTo>
                <a:lnTo>
                  <a:pt x="1373981" y="385763"/>
                </a:lnTo>
                <a:lnTo>
                  <a:pt x="1323975" y="342900"/>
                </a:lnTo>
                <a:lnTo>
                  <a:pt x="1276350" y="383382"/>
                </a:lnTo>
                <a:lnTo>
                  <a:pt x="1252538" y="383382"/>
                </a:lnTo>
                <a:lnTo>
                  <a:pt x="1219200" y="340519"/>
                </a:lnTo>
                <a:lnTo>
                  <a:pt x="1171575" y="340519"/>
                </a:lnTo>
                <a:lnTo>
                  <a:pt x="1135856" y="311944"/>
                </a:lnTo>
                <a:lnTo>
                  <a:pt x="1095375" y="319088"/>
                </a:lnTo>
                <a:lnTo>
                  <a:pt x="992981" y="309563"/>
                </a:lnTo>
                <a:lnTo>
                  <a:pt x="940594" y="326232"/>
                </a:lnTo>
                <a:lnTo>
                  <a:pt x="919163" y="304800"/>
                </a:lnTo>
                <a:lnTo>
                  <a:pt x="904875" y="302419"/>
                </a:lnTo>
                <a:lnTo>
                  <a:pt x="900113" y="269082"/>
                </a:lnTo>
                <a:lnTo>
                  <a:pt x="895350" y="261938"/>
                </a:lnTo>
                <a:lnTo>
                  <a:pt x="845344" y="297657"/>
                </a:lnTo>
                <a:lnTo>
                  <a:pt x="833438" y="345282"/>
                </a:lnTo>
                <a:lnTo>
                  <a:pt x="850106" y="369094"/>
                </a:lnTo>
                <a:lnTo>
                  <a:pt x="850106" y="438150"/>
                </a:lnTo>
                <a:lnTo>
                  <a:pt x="876300" y="450057"/>
                </a:lnTo>
                <a:lnTo>
                  <a:pt x="881063" y="469107"/>
                </a:lnTo>
                <a:lnTo>
                  <a:pt x="864394" y="495300"/>
                </a:lnTo>
                <a:lnTo>
                  <a:pt x="842963" y="495300"/>
                </a:lnTo>
                <a:lnTo>
                  <a:pt x="821531" y="447675"/>
                </a:lnTo>
                <a:lnTo>
                  <a:pt x="778669" y="433388"/>
                </a:lnTo>
                <a:lnTo>
                  <a:pt x="771525" y="414338"/>
                </a:lnTo>
                <a:lnTo>
                  <a:pt x="807244" y="340519"/>
                </a:lnTo>
                <a:lnTo>
                  <a:pt x="826294" y="269082"/>
                </a:lnTo>
                <a:lnTo>
                  <a:pt x="842963" y="259557"/>
                </a:lnTo>
                <a:lnTo>
                  <a:pt x="883444" y="192882"/>
                </a:lnTo>
                <a:lnTo>
                  <a:pt x="931069" y="171450"/>
                </a:lnTo>
                <a:lnTo>
                  <a:pt x="935831" y="140494"/>
                </a:lnTo>
                <a:lnTo>
                  <a:pt x="950119" y="123825"/>
                </a:lnTo>
                <a:lnTo>
                  <a:pt x="945356" y="83344"/>
                </a:lnTo>
                <a:lnTo>
                  <a:pt x="890588" y="69057"/>
                </a:lnTo>
                <a:lnTo>
                  <a:pt x="864394" y="38100"/>
                </a:lnTo>
                <a:lnTo>
                  <a:pt x="792956" y="33338"/>
                </a:lnTo>
                <a:lnTo>
                  <a:pt x="759619" y="0"/>
                </a:lnTo>
                <a:lnTo>
                  <a:pt x="757238" y="30957"/>
                </a:lnTo>
                <a:lnTo>
                  <a:pt x="745331" y="52388"/>
                </a:lnTo>
                <a:lnTo>
                  <a:pt x="635794" y="114300"/>
                </a:lnTo>
                <a:lnTo>
                  <a:pt x="642938" y="135732"/>
                </a:lnTo>
                <a:lnTo>
                  <a:pt x="561975" y="138113"/>
                </a:lnTo>
                <a:lnTo>
                  <a:pt x="495300" y="185738"/>
                </a:lnTo>
                <a:lnTo>
                  <a:pt x="483394" y="202407"/>
                </a:lnTo>
                <a:lnTo>
                  <a:pt x="485775" y="233363"/>
                </a:lnTo>
                <a:lnTo>
                  <a:pt x="552450" y="257175"/>
                </a:lnTo>
                <a:lnTo>
                  <a:pt x="571500" y="283369"/>
                </a:lnTo>
                <a:lnTo>
                  <a:pt x="597694" y="307182"/>
                </a:lnTo>
                <a:lnTo>
                  <a:pt x="597694" y="321469"/>
                </a:lnTo>
                <a:lnTo>
                  <a:pt x="573881" y="321469"/>
                </a:lnTo>
                <a:lnTo>
                  <a:pt x="566738" y="330994"/>
                </a:lnTo>
                <a:lnTo>
                  <a:pt x="557213" y="400050"/>
                </a:lnTo>
                <a:lnTo>
                  <a:pt x="538163" y="426244"/>
                </a:lnTo>
                <a:lnTo>
                  <a:pt x="523875" y="490538"/>
                </a:lnTo>
                <a:lnTo>
                  <a:pt x="495300" y="500063"/>
                </a:lnTo>
                <a:lnTo>
                  <a:pt x="454819" y="481013"/>
                </a:lnTo>
                <a:lnTo>
                  <a:pt x="428625" y="471488"/>
                </a:lnTo>
                <a:lnTo>
                  <a:pt x="428625" y="471488"/>
                </a:lnTo>
                <a:lnTo>
                  <a:pt x="392906" y="478632"/>
                </a:lnTo>
                <a:lnTo>
                  <a:pt x="388144" y="502444"/>
                </a:lnTo>
                <a:lnTo>
                  <a:pt x="352425" y="507207"/>
                </a:lnTo>
                <a:lnTo>
                  <a:pt x="319088" y="466725"/>
                </a:lnTo>
                <a:lnTo>
                  <a:pt x="316706" y="442913"/>
                </a:lnTo>
                <a:lnTo>
                  <a:pt x="326231" y="407194"/>
                </a:lnTo>
                <a:lnTo>
                  <a:pt x="345281" y="383382"/>
                </a:lnTo>
                <a:lnTo>
                  <a:pt x="359569" y="369094"/>
                </a:lnTo>
                <a:lnTo>
                  <a:pt x="345281" y="357188"/>
                </a:lnTo>
                <a:lnTo>
                  <a:pt x="302419" y="366713"/>
                </a:lnTo>
                <a:lnTo>
                  <a:pt x="266700" y="352425"/>
                </a:lnTo>
                <a:lnTo>
                  <a:pt x="242888" y="342900"/>
                </a:lnTo>
                <a:lnTo>
                  <a:pt x="211931" y="328613"/>
                </a:lnTo>
                <a:lnTo>
                  <a:pt x="154781" y="392907"/>
                </a:lnTo>
                <a:lnTo>
                  <a:pt x="157163" y="435769"/>
                </a:lnTo>
                <a:lnTo>
                  <a:pt x="190500" y="466725"/>
                </a:lnTo>
                <a:lnTo>
                  <a:pt x="169069" y="578644"/>
                </a:lnTo>
                <a:lnTo>
                  <a:pt x="138113" y="604838"/>
                </a:lnTo>
                <a:lnTo>
                  <a:pt x="130969" y="650082"/>
                </a:lnTo>
                <a:lnTo>
                  <a:pt x="85725" y="661988"/>
                </a:lnTo>
                <a:lnTo>
                  <a:pt x="80963" y="688182"/>
                </a:lnTo>
                <a:lnTo>
                  <a:pt x="11906" y="721519"/>
                </a:lnTo>
                <a:lnTo>
                  <a:pt x="0" y="738188"/>
                </a:lnTo>
                <a:lnTo>
                  <a:pt x="16669" y="771525"/>
                </a:lnTo>
                <a:lnTo>
                  <a:pt x="33338" y="840582"/>
                </a:lnTo>
                <a:close/>
              </a:path>
            </a:pathLst>
          </a:custGeom>
          <a:solidFill>
            <a:srgbClr val="FF000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1400" b="1" dirty="0">
              <a:solidFill>
                <a:srgbClr val="000000"/>
              </a:solidFill>
            </a:endParaRPr>
          </a:p>
          <a:p>
            <a:pPr eaLnBrk="0" fontAlgn="base" hangingPunct="0">
              <a:spcBef>
                <a:spcPct val="0"/>
              </a:spcBef>
              <a:spcAft>
                <a:spcPct val="0"/>
              </a:spcAft>
              <a:defRPr/>
            </a:pPr>
            <a:r>
              <a:rPr lang="en-GB" sz="1400" b="1" dirty="0">
                <a:solidFill>
                  <a:srgbClr val="000000"/>
                </a:solidFill>
              </a:rPr>
              <a:t>   </a:t>
            </a:r>
          </a:p>
          <a:p>
            <a:pPr algn="ctr" eaLnBrk="0" fontAlgn="base" hangingPunct="0">
              <a:spcBef>
                <a:spcPct val="0"/>
              </a:spcBef>
              <a:spcAft>
                <a:spcPct val="0"/>
              </a:spcAft>
              <a:defRPr/>
            </a:pPr>
            <a:r>
              <a:rPr lang="en-GB" sz="1400" b="1" dirty="0">
                <a:solidFill>
                  <a:srgbClr val="000000"/>
                </a:solidFill>
              </a:rPr>
              <a:t>     </a:t>
            </a:r>
          </a:p>
          <a:p>
            <a:pPr algn="ctr" eaLnBrk="0" fontAlgn="base" hangingPunct="0">
              <a:spcBef>
                <a:spcPct val="0"/>
              </a:spcBef>
              <a:spcAft>
                <a:spcPct val="0"/>
              </a:spcAft>
              <a:defRPr/>
            </a:pPr>
            <a:r>
              <a:rPr lang="en-GB" sz="1400" b="1" dirty="0">
                <a:solidFill>
                  <a:srgbClr val="000000"/>
                </a:solidFill>
              </a:rPr>
              <a:t>MP</a:t>
            </a:r>
          </a:p>
        </p:txBody>
      </p:sp>
      <p:sp>
        <p:nvSpPr>
          <p:cNvPr id="14" name="Freeform 13"/>
          <p:cNvSpPr/>
          <p:nvPr/>
        </p:nvSpPr>
        <p:spPr>
          <a:xfrm>
            <a:off x="3570808" y="2980530"/>
            <a:ext cx="766762" cy="592138"/>
          </a:xfrm>
          <a:custGeom>
            <a:avLst/>
            <a:gdLst>
              <a:gd name="connsiteX0" fmla="*/ 0 w 766763"/>
              <a:gd name="connsiteY0" fmla="*/ 559594 h 592932"/>
              <a:gd name="connsiteX1" fmla="*/ 97631 w 766763"/>
              <a:gd name="connsiteY1" fmla="*/ 564357 h 592932"/>
              <a:gd name="connsiteX2" fmla="*/ 111919 w 766763"/>
              <a:gd name="connsiteY2" fmla="*/ 573882 h 592932"/>
              <a:gd name="connsiteX3" fmla="*/ 123825 w 766763"/>
              <a:gd name="connsiteY3" fmla="*/ 571500 h 592932"/>
              <a:gd name="connsiteX4" fmla="*/ 154781 w 766763"/>
              <a:gd name="connsiteY4" fmla="*/ 592932 h 592932"/>
              <a:gd name="connsiteX5" fmla="*/ 192881 w 766763"/>
              <a:gd name="connsiteY5" fmla="*/ 566738 h 592932"/>
              <a:gd name="connsiteX6" fmla="*/ 192881 w 766763"/>
              <a:gd name="connsiteY6" fmla="*/ 566738 h 592932"/>
              <a:gd name="connsiteX7" fmla="*/ 269081 w 766763"/>
              <a:gd name="connsiteY7" fmla="*/ 588169 h 592932"/>
              <a:gd name="connsiteX8" fmla="*/ 290513 w 766763"/>
              <a:gd name="connsiteY8" fmla="*/ 550069 h 592932"/>
              <a:gd name="connsiteX9" fmla="*/ 350044 w 766763"/>
              <a:gd name="connsiteY9" fmla="*/ 550069 h 592932"/>
              <a:gd name="connsiteX10" fmla="*/ 385763 w 766763"/>
              <a:gd name="connsiteY10" fmla="*/ 523875 h 592932"/>
              <a:gd name="connsiteX11" fmla="*/ 414338 w 766763"/>
              <a:gd name="connsiteY11" fmla="*/ 521494 h 592932"/>
              <a:gd name="connsiteX12" fmla="*/ 464344 w 766763"/>
              <a:gd name="connsiteY12" fmla="*/ 540544 h 592932"/>
              <a:gd name="connsiteX13" fmla="*/ 497681 w 766763"/>
              <a:gd name="connsiteY13" fmla="*/ 561975 h 592932"/>
              <a:gd name="connsiteX14" fmla="*/ 550069 w 766763"/>
              <a:gd name="connsiteY14" fmla="*/ 528638 h 592932"/>
              <a:gd name="connsiteX15" fmla="*/ 590550 w 766763"/>
              <a:gd name="connsiteY15" fmla="*/ 533400 h 592932"/>
              <a:gd name="connsiteX16" fmla="*/ 604838 w 766763"/>
              <a:gd name="connsiteY16" fmla="*/ 464344 h 592932"/>
              <a:gd name="connsiteX17" fmla="*/ 602456 w 766763"/>
              <a:gd name="connsiteY17" fmla="*/ 445294 h 592932"/>
              <a:gd name="connsiteX18" fmla="*/ 688181 w 766763"/>
              <a:gd name="connsiteY18" fmla="*/ 395288 h 592932"/>
              <a:gd name="connsiteX19" fmla="*/ 702469 w 766763"/>
              <a:gd name="connsiteY19" fmla="*/ 381000 h 592932"/>
              <a:gd name="connsiteX20" fmla="*/ 762000 w 766763"/>
              <a:gd name="connsiteY20" fmla="*/ 361950 h 592932"/>
              <a:gd name="connsiteX21" fmla="*/ 762000 w 766763"/>
              <a:gd name="connsiteY21" fmla="*/ 316707 h 592932"/>
              <a:gd name="connsiteX22" fmla="*/ 733425 w 766763"/>
              <a:gd name="connsiteY22" fmla="*/ 307182 h 592932"/>
              <a:gd name="connsiteX23" fmla="*/ 719138 w 766763"/>
              <a:gd name="connsiteY23" fmla="*/ 283369 h 592932"/>
              <a:gd name="connsiteX24" fmla="*/ 726281 w 766763"/>
              <a:gd name="connsiteY24" fmla="*/ 254794 h 592932"/>
              <a:gd name="connsiteX25" fmla="*/ 762000 w 766763"/>
              <a:gd name="connsiteY25" fmla="*/ 245269 h 592932"/>
              <a:gd name="connsiteX26" fmla="*/ 766763 w 766763"/>
              <a:gd name="connsiteY26" fmla="*/ 223838 h 592932"/>
              <a:gd name="connsiteX27" fmla="*/ 754856 w 766763"/>
              <a:gd name="connsiteY27" fmla="*/ 214313 h 592932"/>
              <a:gd name="connsiteX28" fmla="*/ 754856 w 766763"/>
              <a:gd name="connsiteY28" fmla="*/ 183357 h 592932"/>
              <a:gd name="connsiteX29" fmla="*/ 650081 w 766763"/>
              <a:gd name="connsiteY29" fmla="*/ 214313 h 592932"/>
              <a:gd name="connsiteX30" fmla="*/ 631031 w 766763"/>
              <a:gd name="connsiteY30" fmla="*/ 214313 h 592932"/>
              <a:gd name="connsiteX31" fmla="*/ 592931 w 766763"/>
              <a:gd name="connsiteY31" fmla="*/ 180975 h 592932"/>
              <a:gd name="connsiteX32" fmla="*/ 561975 w 766763"/>
              <a:gd name="connsiteY32" fmla="*/ 188119 h 592932"/>
              <a:gd name="connsiteX33" fmla="*/ 540544 w 766763"/>
              <a:gd name="connsiteY33" fmla="*/ 202407 h 592932"/>
              <a:gd name="connsiteX34" fmla="*/ 509588 w 766763"/>
              <a:gd name="connsiteY34" fmla="*/ 195263 h 592932"/>
              <a:gd name="connsiteX35" fmla="*/ 473869 w 766763"/>
              <a:gd name="connsiteY35" fmla="*/ 190500 h 592932"/>
              <a:gd name="connsiteX36" fmla="*/ 414338 w 766763"/>
              <a:gd name="connsiteY36" fmla="*/ 185738 h 592932"/>
              <a:gd name="connsiteX37" fmla="*/ 392906 w 766763"/>
              <a:gd name="connsiteY37" fmla="*/ 154782 h 592932"/>
              <a:gd name="connsiteX38" fmla="*/ 371475 w 766763"/>
              <a:gd name="connsiteY38" fmla="*/ 126207 h 592932"/>
              <a:gd name="connsiteX39" fmla="*/ 342900 w 766763"/>
              <a:gd name="connsiteY39" fmla="*/ 126207 h 592932"/>
              <a:gd name="connsiteX40" fmla="*/ 311944 w 766763"/>
              <a:gd name="connsiteY40" fmla="*/ 142875 h 592932"/>
              <a:gd name="connsiteX41" fmla="*/ 283369 w 766763"/>
              <a:gd name="connsiteY41" fmla="*/ 135732 h 592932"/>
              <a:gd name="connsiteX42" fmla="*/ 259556 w 766763"/>
              <a:gd name="connsiteY42" fmla="*/ 97632 h 592932"/>
              <a:gd name="connsiteX43" fmla="*/ 233363 w 766763"/>
              <a:gd name="connsiteY43" fmla="*/ 76200 h 592932"/>
              <a:gd name="connsiteX44" fmla="*/ 221456 w 766763"/>
              <a:gd name="connsiteY44" fmla="*/ 73819 h 592932"/>
              <a:gd name="connsiteX45" fmla="*/ 180975 w 766763"/>
              <a:gd name="connsiteY45" fmla="*/ 21432 h 592932"/>
              <a:gd name="connsiteX46" fmla="*/ 159544 w 766763"/>
              <a:gd name="connsiteY46" fmla="*/ 0 h 592932"/>
              <a:gd name="connsiteX47" fmla="*/ 107156 w 766763"/>
              <a:gd name="connsiteY47" fmla="*/ 2382 h 592932"/>
              <a:gd name="connsiteX48" fmla="*/ 83344 w 766763"/>
              <a:gd name="connsiteY48" fmla="*/ 42863 h 592932"/>
              <a:gd name="connsiteX49" fmla="*/ 85725 w 766763"/>
              <a:gd name="connsiteY49" fmla="*/ 69057 h 592932"/>
              <a:gd name="connsiteX50" fmla="*/ 104775 w 766763"/>
              <a:gd name="connsiteY50" fmla="*/ 90488 h 592932"/>
              <a:gd name="connsiteX51" fmla="*/ 116681 w 766763"/>
              <a:gd name="connsiteY51" fmla="*/ 102394 h 592932"/>
              <a:gd name="connsiteX52" fmla="*/ 145256 w 766763"/>
              <a:gd name="connsiteY52" fmla="*/ 109538 h 592932"/>
              <a:gd name="connsiteX53" fmla="*/ 161925 w 766763"/>
              <a:gd name="connsiteY53" fmla="*/ 121444 h 592932"/>
              <a:gd name="connsiteX54" fmla="*/ 159544 w 766763"/>
              <a:gd name="connsiteY54" fmla="*/ 138113 h 592932"/>
              <a:gd name="connsiteX55" fmla="*/ 104775 w 766763"/>
              <a:gd name="connsiteY55" fmla="*/ 200025 h 592932"/>
              <a:gd name="connsiteX56" fmla="*/ 107156 w 766763"/>
              <a:gd name="connsiteY56" fmla="*/ 245269 h 592932"/>
              <a:gd name="connsiteX57" fmla="*/ 140494 w 766763"/>
              <a:gd name="connsiteY57" fmla="*/ 300038 h 592932"/>
              <a:gd name="connsiteX58" fmla="*/ 166688 w 766763"/>
              <a:gd name="connsiteY58" fmla="*/ 338138 h 592932"/>
              <a:gd name="connsiteX59" fmla="*/ 133350 w 766763"/>
              <a:gd name="connsiteY59" fmla="*/ 381000 h 592932"/>
              <a:gd name="connsiteX60" fmla="*/ 80963 w 766763"/>
              <a:gd name="connsiteY60" fmla="*/ 359569 h 592932"/>
              <a:gd name="connsiteX61" fmla="*/ 50006 w 766763"/>
              <a:gd name="connsiteY61" fmla="*/ 404813 h 592932"/>
              <a:gd name="connsiteX62" fmla="*/ 19050 w 766763"/>
              <a:gd name="connsiteY62" fmla="*/ 421482 h 592932"/>
              <a:gd name="connsiteX63" fmla="*/ 4763 w 766763"/>
              <a:gd name="connsiteY63" fmla="*/ 457200 h 592932"/>
              <a:gd name="connsiteX64" fmla="*/ 0 w 766763"/>
              <a:gd name="connsiteY64" fmla="*/ 559594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66763" h="592932">
                <a:moveTo>
                  <a:pt x="0" y="559594"/>
                </a:moveTo>
                <a:lnTo>
                  <a:pt x="97631" y="564357"/>
                </a:lnTo>
                <a:lnTo>
                  <a:pt x="111919" y="573882"/>
                </a:lnTo>
                <a:lnTo>
                  <a:pt x="123825" y="571500"/>
                </a:lnTo>
                <a:lnTo>
                  <a:pt x="154781" y="592932"/>
                </a:lnTo>
                <a:lnTo>
                  <a:pt x="192881" y="566738"/>
                </a:lnTo>
                <a:lnTo>
                  <a:pt x="192881" y="566738"/>
                </a:lnTo>
                <a:lnTo>
                  <a:pt x="269081" y="588169"/>
                </a:lnTo>
                <a:lnTo>
                  <a:pt x="290513" y="550069"/>
                </a:lnTo>
                <a:lnTo>
                  <a:pt x="350044" y="550069"/>
                </a:lnTo>
                <a:lnTo>
                  <a:pt x="385763" y="523875"/>
                </a:lnTo>
                <a:lnTo>
                  <a:pt x="414338" y="521494"/>
                </a:lnTo>
                <a:lnTo>
                  <a:pt x="464344" y="540544"/>
                </a:lnTo>
                <a:lnTo>
                  <a:pt x="497681" y="561975"/>
                </a:lnTo>
                <a:lnTo>
                  <a:pt x="550069" y="528638"/>
                </a:lnTo>
                <a:lnTo>
                  <a:pt x="590550" y="533400"/>
                </a:lnTo>
                <a:lnTo>
                  <a:pt x="604838" y="464344"/>
                </a:lnTo>
                <a:lnTo>
                  <a:pt x="602456" y="445294"/>
                </a:lnTo>
                <a:lnTo>
                  <a:pt x="688181" y="395288"/>
                </a:lnTo>
                <a:lnTo>
                  <a:pt x="702469" y="381000"/>
                </a:lnTo>
                <a:lnTo>
                  <a:pt x="762000" y="361950"/>
                </a:lnTo>
                <a:lnTo>
                  <a:pt x="762000" y="316707"/>
                </a:lnTo>
                <a:lnTo>
                  <a:pt x="733425" y="307182"/>
                </a:lnTo>
                <a:lnTo>
                  <a:pt x="719138" y="283369"/>
                </a:lnTo>
                <a:lnTo>
                  <a:pt x="726281" y="254794"/>
                </a:lnTo>
                <a:lnTo>
                  <a:pt x="762000" y="245269"/>
                </a:lnTo>
                <a:lnTo>
                  <a:pt x="766763" y="223838"/>
                </a:lnTo>
                <a:lnTo>
                  <a:pt x="754856" y="214313"/>
                </a:lnTo>
                <a:lnTo>
                  <a:pt x="754856" y="183357"/>
                </a:lnTo>
                <a:lnTo>
                  <a:pt x="650081" y="214313"/>
                </a:lnTo>
                <a:lnTo>
                  <a:pt x="631031" y="214313"/>
                </a:lnTo>
                <a:lnTo>
                  <a:pt x="592931" y="180975"/>
                </a:lnTo>
                <a:lnTo>
                  <a:pt x="561975" y="188119"/>
                </a:lnTo>
                <a:lnTo>
                  <a:pt x="540544" y="202407"/>
                </a:lnTo>
                <a:lnTo>
                  <a:pt x="509588" y="195263"/>
                </a:lnTo>
                <a:lnTo>
                  <a:pt x="473869" y="190500"/>
                </a:lnTo>
                <a:lnTo>
                  <a:pt x="414338" y="185738"/>
                </a:lnTo>
                <a:lnTo>
                  <a:pt x="392906" y="154782"/>
                </a:lnTo>
                <a:lnTo>
                  <a:pt x="371475" y="126207"/>
                </a:lnTo>
                <a:lnTo>
                  <a:pt x="342900" y="126207"/>
                </a:lnTo>
                <a:lnTo>
                  <a:pt x="311944" y="142875"/>
                </a:lnTo>
                <a:lnTo>
                  <a:pt x="283369" y="135732"/>
                </a:lnTo>
                <a:lnTo>
                  <a:pt x="259556" y="97632"/>
                </a:lnTo>
                <a:lnTo>
                  <a:pt x="233363" y="76200"/>
                </a:lnTo>
                <a:lnTo>
                  <a:pt x="221456" y="73819"/>
                </a:lnTo>
                <a:lnTo>
                  <a:pt x="180975" y="21432"/>
                </a:lnTo>
                <a:lnTo>
                  <a:pt x="159544" y="0"/>
                </a:lnTo>
                <a:lnTo>
                  <a:pt x="107156" y="2382"/>
                </a:lnTo>
                <a:lnTo>
                  <a:pt x="83344" y="42863"/>
                </a:lnTo>
                <a:lnTo>
                  <a:pt x="85725" y="69057"/>
                </a:lnTo>
                <a:lnTo>
                  <a:pt x="104775" y="90488"/>
                </a:lnTo>
                <a:lnTo>
                  <a:pt x="116681" y="102394"/>
                </a:lnTo>
                <a:lnTo>
                  <a:pt x="145256" y="109538"/>
                </a:lnTo>
                <a:lnTo>
                  <a:pt x="161925" y="121444"/>
                </a:lnTo>
                <a:lnTo>
                  <a:pt x="159544" y="138113"/>
                </a:lnTo>
                <a:lnTo>
                  <a:pt x="104775" y="200025"/>
                </a:lnTo>
                <a:lnTo>
                  <a:pt x="107156" y="245269"/>
                </a:lnTo>
                <a:lnTo>
                  <a:pt x="140494" y="300038"/>
                </a:lnTo>
                <a:lnTo>
                  <a:pt x="166688" y="338138"/>
                </a:lnTo>
                <a:lnTo>
                  <a:pt x="133350" y="381000"/>
                </a:lnTo>
                <a:lnTo>
                  <a:pt x="80963" y="359569"/>
                </a:lnTo>
                <a:lnTo>
                  <a:pt x="50006" y="404813"/>
                </a:lnTo>
                <a:lnTo>
                  <a:pt x="19050" y="421482"/>
                </a:lnTo>
                <a:lnTo>
                  <a:pt x="4763" y="457200"/>
                </a:lnTo>
                <a:lnTo>
                  <a:pt x="0" y="559594"/>
                </a:lnTo>
                <a:close/>
              </a:path>
            </a:pathLst>
          </a:custGeom>
          <a:solidFill>
            <a:srgbClr val="FF000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r>
              <a:rPr lang="en-GB" sz="1600" b="1" dirty="0">
                <a:solidFill>
                  <a:srgbClr val="000000"/>
                </a:solidFill>
              </a:rPr>
              <a:t>  BR</a:t>
            </a:r>
          </a:p>
        </p:txBody>
      </p:sp>
      <p:sp>
        <p:nvSpPr>
          <p:cNvPr id="15" name="Freeform 14"/>
          <p:cNvSpPr/>
          <p:nvPr/>
        </p:nvSpPr>
        <p:spPr>
          <a:xfrm>
            <a:off x="4355033" y="2877343"/>
            <a:ext cx="128587" cy="190500"/>
          </a:xfrm>
          <a:custGeom>
            <a:avLst/>
            <a:gdLst>
              <a:gd name="connsiteX0" fmla="*/ 2382 w 128588"/>
              <a:gd name="connsiteY0" fmla="*/ 11906 h 183356"/>
              <a:gd name="connsiteX1" fmla="*/ 16669 w 128588"/>
              <a:gd name="connsiteY1" fmla="*/ 71437 h 183356"/>
              <a:gd name="connsiteX2" fmla="*/ 16669 w 128588"/>
              <a:gd name="connsiteY2" fmla="*/ 95250 h 183356"/>
              <a:gd name="connsiteX3" fmla="*/ 4763 w 128588"/>
              <a:gd name="connsiteY3" fmla="*/ 114300 h 183356"/>
              <a:gd name="connsiteX4" fmla="*/ 0 w 128588"/>
              <a:gd name="connsiteY4" fmla="*/ 169068 h 183356"/>
              <a:gd name="connsiteX5" fmla="*/ 26194 w 128588"/>
              <a:gd name="connsiteY5" fmla="*/ 183356 h 183356"/>
              <a:gd name="connsiteX6" fmla="*/ 61913 w 128588"/>
              <a:gd name="connsiteY6" fmla="*/ 178593 h 183356"/>
              <a:gd name="connsiteX7" fmla="*/ 61913 w 128588"/>
              <a:gd name="connsiteY7" fmla="*/ 178593 h 183356"/>
              <a:gd name="connsiteX8" fmla="*/ 95250 w 128588"/>
              <a:gd name="connsiteY8" fmla="*/ 142875 h 183356"/>
              <a:gd name="connsiteX9" fmla="*/ 128588 w 128588"/>
              <a:gd name="connsiteY9" fmla="*/ 107156 h 183356"/>
              <a:gd name="connsiteX10" fmla="*/ 119063 w 128588"/>
              <a:gd name="connsiteY10" fmla="*/ 85725 h 183356"/>
              <a:gd name="connsiteX11" fmla="*/ 114300 w 128588"/>
              <a:gd name="connsiteY11" fmla="*/ 28575 h 183356"/>
              <a:gd name="connsiteX12" fmla="*/ 88107 w 128588"/>
              <a:gd name="connsiteY12" fmla="*/ 7143 h 183356"/>
              <a:gd name="connsiteX13" fmla="*/ 54769 w 128588"/>
              <a:gd name="connsiteY13" fmla="*/ 0 h 183356"/>
              <a:gd name="connsiteX14" fmla="*/ 2382 w 128588"/>
              <a:gd name="connsiteY14" fmla="*/ 11906 h 183356"/>
              <a:gd name="connsiteX0" fmla="*/ 2382 w 128588"/>
              <a:gd name="connsiteY0" fmla="*/ 11906 h 183356"/>
              <a:gd name="connsiteX1" fmla="*/ 16669 w 128588"/>
              <a:gd name="connsiteY1" fmla="*/ 71437 h 183356"/>
              <a:gd name="connsiteX2" fmla="*/ 16669 w 128588"/>
              <a:gd name="connsiteY2" fmla="*/ 95250 h 183356"/>
              <a:gd name="connsiteX3" fmla="*/ 4763 w 128588"/>
              <a:gd name="connsiteY3" fmla="*/ 114300 h 183356"/>
              <a:gd name="connsiteX4" fmla="*/ 0 w 128588"/>
              <a:gd name="connsiteY4" fmla="*/ 169068 h 183356"/>
              <a:gd name="connsiteX5" fmla="*/ 26194 w 128588"/>
              <a:gd name="connsiteY5" fmla="*/ 183356 h 183356"/>
              <a:gd name="connsiteX6" fmla="*/ 61913 w 128588"/>
              <a:gd name="connsiteY6" fmla="*/ 178593 h 183356"/>
              <a:gd name="connsiteX7" fmla="*/ 61913 w 128588"/>
              <a:gd name="connsiteY7" fmla="*/ 178593 h 183356"/>
              <a:gd name="connsiteX8" fmla="*/ 90488 w 128588"/>
              <a:gd name="connsiteY8" fmla="*/ 171450 h 183356"/>
              <a:gd name="connsiteX9" fmla="*/ 128588 w 128588"/>
              <a:gd name="connsiteY9" fmla="*/ 107156 h 183356"/>
              <a:gd name="connsiteX10" fmla="*/ 119063 w 128588"/>
              <a:gd name="connsiteY10" fmla="*/ 85725 h 183356"/>
              <a:gd name="connsiteX11" fmla="*/ 114300 w 128588"/>
              <a:gd name="connsiteY11" fmla="*/ 28575 h 183356"/>
              <a:gd name="connsiteX12" fmla="*/ 88107 w 128588"/>
              <a:gd name="connsiteY12" fmla="*/ 7143 h 183356"/>
              <a:gd name="connsiteX13" fmla="*/ 54769 w 128588"/>
              <a:gd name="connsiteY13" fmla="*/ 0 h 183356"/>
              <a:gd name="connsiteX14" fmla="*/ 2382 w 128588"/>
              <a:gd name="connsiteY14" fmla="*/ 11906 h 183356"/>
              <a:gd name="connsiteX0" fmla="*/ 2382 w 128588"/>
              <a:gd name="connsiteY0" fmla="*/ 11906 h 188118"/>
              <a:gd name="connsiteX1" fmla="*/ 16669 w 128588"/>
              <a:gd name="connsiteY1" fmla="*/ 71437 h 188118"/>
              <a:gd name="connsiteX2" fmla="*/ 16669 w 128588"/>
              <a:gd name="connsiteY2" fmla="*/ 95250 h 188118"/>
              <a:gd name="connsiteX3" fmla="*/ 4763 w 128588"/>
              <a:gd name="connsiteY3" fmla="*/ 114300 h 188118"/>
              <a:gd name="connsiteX4" fmla="*/ 0 w 128588"/>
              <a:gd name="connsiteY4" fmla="*/ 169068 h 188118"/>
              <a:gd name="connsiteX5" fmla="*/ 26194 w 128588"/>
              <a:gd name="connsiteY5" fmla="*/ 183356 h 188118"/>
              <a:gd name="connsiteX6" fmla="*/ 61913 w 128588"/>
              <a:gd name="connsiteY6" fmla="*/ 178593 h 188118"/>
              <a:gd name="connsiteX7" fmla="*/ 66675 w 128588"/>
              <a:gd name="connsiteY7" fmla="*/ 188118 h 188118"/>
              <a:gd name="connsiteX8" fmla="*/ 90488 w 128588"/>
              <a:gd name="connsiteY8" fmla="*/ 171450 h 188118"/>
              <a:gd name="connsiteX9" fmla="*/ 128588 w 128588"/>
              <a:gd name="connsiteY9" fmla="*/ 107156 h 188118"/>
              <a:gd name="connsiteX10" fmla="*/ 119063 w 128588"/>
              <a:gd name="connsiteY10" fmla="*/ 85725 h 188118"/>
              <a:gd name="connsiteX11" fmla="*/ 114300 w 128588"/>
              <a:gd name="connsiteY11" fmla="*/ 28575 h 188118"/>
              <a:gd name="connsiteX12" fmla="*/ 88107 w 128588"/>
              <a:gd name="connsiteY12" fmla="*/ 7143 h 188118"/>
              <a:gd name="connsiteX13" fmla="*/ 54769 w 128588"/>
              <a:gd name="connsiteY13" fmla="*/ 0 h 188118"/>
              <a:gd name="connsiteX14" fmla="*/ 2382 w 128588"/>
              <a:gd name="connsiteY14" fmla="*/ 11906 h 188118"/>
              <a:gd name="connsiteX0" fmla="*/ 2382 w 128588"/>
              <a:gd name="connsiteY0" fmla="*/ 11906 h 190940"/>
              <a:gd name="connsiteX1" fmla="*/ 16669 w 128588"/>
              <a:gd name="connsiteY1" fmla="*/ 71437 h 190940"/>
              <a:gd name="connsiteX2" fmla="*/ 16669 w 128588"/>
              <a:gd name="connsiteY2" fmla="*/ 95250 h 190940"/>
              <a:gd name="connsiteX3" fmla="*/ 4763 w 128588"/>
              <a:gd name="connsiteY3" fmla="*/ 114300 h 190940"/>
              <a:gd name="connsiteX4" fmla="*/ 0 w 128588"/>
              <a:gd name="connsiteY4" fmla="*/ 169068 h 190940"/>
              <a:gd name="connsiteX5" fmla="*/ 26194 w 128588"/>
              <a:gd name="connsiteY5" fmla="*/ 183356 h 190940"/>
              <a:gd name="connsiteX6" fmla="*/ 57151 w 128588"/>
              <a:gd name="connsiteY6" fmla="*/ 190499 h 190940"/>
              <a:gd name="connsiteX7" fmla="*/ 66675 w 128588"/>
              <a:gd name="connsiteY7" fmla="*/ 188118 h 190940"/>
              <a:gd name="connsiteX8" fmla="*/ 90488 w 128588"/>
              <a:gd name="connsiteY8" fmla="*/ 171450 h 190940"/>
              <a:gd name="connsiteX9" fmla="*/ 128588 w 128588"/>
              <a:gd name="connsiteY9" fmla="*/ 107156 h 190940"/>
              <a:gd name="connsiteX10" fmla="*/ 119063 w 128588"/>
              <a:gd name="connsiteY10" fmla="*/ 85725 h 190940"/>
              <a:gd name="connsiteX11" fmla="*/ 114300 w 128588"/>
              <a:gd name="connsiteY11" fmla="*/ 28575 h 190940"/>
              <a:gd name="connsiteX12" fmla="*/ 88107 w 128588"/>
              <a:gd name="connsiteY12" fmla="*/ 7143 h 190940"/>
              <a:gd name="connsiteX13" fmla="*/ 54769 w 128588"/>
              <a:gd name="connsiteY13" fmla="*/ 0 h 190940"/>
              <a:gd name="connsiteX14" fmla="*/ 2382 w 128588"/>
              <a:gd name="connsiteY14" fmla="*/ 11906 h 19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88" h="190940">
                <a:moveTo>
                  <a:pt x="2382" y="11906"/>
                </a:moveTo>
                <a:lnTo>
                  <a:pt x="16669" y="71437"/>
                </a:lnTo>
                <a:lnTo>
                  <a:pt x="16669" y="95250"/>
                </a:lnTo>
                <a:lnTo>
                  <a:pt x="4763" y="114300"/>
                </a:lnTo>
                <a:lnTo>
                  <a:pt x="0" y="169068"/>
                </a:lnTo>
                <a:lnTo>
                  <a:pt x="26194" y="183356"/>
                </a:lnTo>
                <a:cubicBezTo>
                  <a:pt x="38100" y="181768"/>
                  <a:pt x="50404" y="189705"/>
                  <a:pt x="57151" y="190499"/>
                </a:cubicBezTo>
                <a:cubicBezTo>
                  <a:pt x="63898" y="191293"/>
                  <a:pt x="61119" y="191293"/>
                  <a:pt x="66675" y="188118"/>
                </a:cubicBezTo>
                <a:cubicBezTo>
                  <a:pt x="72231" y="184943"/>
                  <a:pt x="80169" y="184944"/>
                  <a:pt x="90488" y="171450"/>
                </a:cubicBezTo>
                <a:cubicBezTo>
                  <a:pt x="100807" y="157956"/>
                  <a:pt x="115888" y="128587"/>
                  <a:pt x="128588" y="107156"/>
                </a:cubicBezTo>
                <a:lnTo>
                  <a:pt x="119063" y="85725"/>
                </a:lnTo>
                <a:lnTo>
                  <a:pt x="114300" y="28575"/>
                </a:lnTo>
                <a:lnTo>
                  <a:pt x="88107" y="7143"/>
                </a:lnTo>
                <a:lnTo>
                  <a:pt x="54769" y="0"/>
                </a:lnTo>
                <a:lnTo>
                  <a:pt x="2382" y="11906"/>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16" name="Freeform 15"/>
          <p:cNvSpPr/>
          <p:nvPr/>
        </p:nvSpPr>
        <p:spPr>
          <a:xfrm>
            <a:off x="3945458" y="2980530"/>
            <a:ext cx="763587" cy="1087438"/>
          </a:xfrm>
          <a:custGeom>
            <a:avLst/>
            <a:gdLst>
              <a:gd name="connsiteX0" fmla="*/ 319088 w 764382"/>
              <a:gd name="connsiteY0" fmla="*/ 392907 h 1088232"/>
              <a:gd name="connsiteX1" fmla="*/ 350044 w 764382"/>
              <a:gd name="connsiteY1" fmla="*/ 466725 h 1088232"/>
              <a:gd name="connsiteX2" fmla="*/ 340519 w 764382"/>
              <a:gd name="connsiteY2" fmla="*/ 509588 h 1088232"/>
              <a:gd name="connsiteX3" fmla="*/ 333375 w 764382"/>
              <a:gd name="connsiteY3" fmla="*/ 559594 h 1088232"/>
              <a:gd name="connsiteX4" fmla="*/ 247650 w 764382"/>
              <a:gd name="connsiteY4" fmla="*/ 633413 h 1088232"/>
              <a:gd name="connsiteX5" fmla="*/ 238125 w 764382"/>
              <a:gd name="connsiteY5" fmla="*/ 690563 h 1088232"/>
              <a:gd name="connsiteX6" fmla="*/ 135732 w 764382"/>
              <a:gd name="connsiteY6" fmla="*/ 711994 h 1088232"/>
              <a:gd name="connsiteX7" fmla="*/ 116682 w 764382"/>
              <a:gd name="connsiteY7" fmla="*/ 738188 h 1088232"/>
              <a:gd name="connsiteX8" fmla="*/ 30957 w 764382"/>
              <a:gd name="connsiteY8" fmla="*/ 707232 h 1088232"/>
              <a:gd name="connsiteX9" fmla="*/ 16669 w 764382"/>
              <a:gd name="connsiteY9" fmla="*/ 707232 h 1088232"/>
              <a:gd name="connsiteX10" fmla="*/ 7144 w 764382"/>
              <a:gd name="connsiteY10" fmla="*/ 735807 h 1088232"/>
              <a:gd name="connsiteX11" fmla="*/ 0 w 764382"/>
              <a:gd name="connsiteY11" fmla="*/ 752475 h 1088232"/>
              <a:gd name="connsiteX12" fmla="*/ 26194 w 764382"/>
              <a:gd name="connsiteY12" fmla="*/ 781050 h 1088232"/>
              <a:gd name="connsiteX13" fmla="*/ 45244 w 764382"/>
              <a:gd name="connsiteY13" fmla="*/ 778669 h 1088232"/>
              <a:gd name="connsiteX14" fmla="*/ 52388 w 764382"/>
              <a:gd name="connsiteY14" fmla="*/ 819150 h 1088232"/>
              <a:gd name="connsiteX15" fmla="*/ 66675 w 764382"/>
              <a:gd name="connsiteY15" fmla="*/ 840582 h 1088232"/>
              <a:gd name="connsiteX16" fmla="*/ 92869 w 764382"/>
              <a:gd name="connsiteY16" fmla="*/ 831057 h 1088232"/>
              <a:gd name="connsiteX17" fmla="*/ 109538 w 764382"/>
              <a:gd name="connsiteY17" fmla="*/ 819150 h 1088232"/>
              <a:gd name="connsiteX18" fmla="*/ 133350 w 764382"/>
              <a:gd name="connsiteY18" fmla="*/ 819150 h 1088232"/>
              <a:gd name="connsiteX19" fmla="*/ 142875 w 764382"/>
              <a:gd name="connsiteY19" fmla="*/ 912019 h 1088232"/>
              <a:gd name="connsiteX20" fmla="*/ 171450 w 764382"/>
              <a:gd name="connsiteY20" fmla="*/ 933450 h 1088232"/>
              <a:gd name="connsiteX21" fmla="*/ 180975 w 764382"/>
              <a:gd name="connsiteY21" fmla="*/ 966788 h 1088232"/>
              <a:gd name="connsiteX22" fmla="*/ 221457 w 764382"/>
              <a:gd name="connsiteY22" fmla="*/ 992982 h 1088232"/>
              <a:gd name="connsiteX23" fmla="*/ 254794 w 764382"/>
              <a:gd name="connsiteY23" fmla="*/ 1035844 h 1088232"/>
              <a:gd name="connsiteX24" fmla="*/ 280988 w 764382"/>
              <a:gd name="connsiteY24" fmla="*/ 1054894 h 1088232"/>
              <a:gd name="connsiteX25" fmla="*/ 307182 w 764382"/>
              <a:gd name="connsiteY25" fmla="*/ 1081088 h 1088232"/>
              <a:gd name="connsiteX26" fmla="*/ 319088 w 764382"/>
              <a:gd name="connsiteY26" fmla="*/ 1088232 h 1088232"/>
              <a:gd name="connsiteX27" fmla="*/ 347663 w 764382"/>
              <a:gd name="connsiteY27" fmla="*/ 1076325 h 1088232"/>
              <a:gd name="connsiteX28" fmla="*/ 357188 w 764382"/>
              <a:gd name="connsiteY28" fmla="*/ 1050132 h 1088232"/>
              <a:gd name="connsiteX29" fmla="*/ 392907 w 764382"/>
              <a:gd name="connsiteY29" fmla="*/ 1033463 h 1088232"/>
              <a:gd name="connsiteX30" fmla="*/ 414338 w 764382"/>
              <a:gd name="connsiteY30" fmla="*/ 1033463 h 1088232"/>
              <a:gd name="connsiteX31" fmla="*/ 438150 w 764382"/>
              <a:gd name="connsiteY31" fmla="*/ 1045369 h 1088232"/>
              <a:gd name="connsiteX32" fmla="*/ 461963 w 764382"/>
              <a:gd name="connsiteY32" fmla="*/ 1073944 h 1088232"/>
              <a:gd name="connsiteX33" fmla="*/ 461963 w 764382"/>
              <a:gd name="connsiteY33" fmla="*/ 1073944 h 1088232"/>
              <a:gd name="connsiteX34" fmla="*/ 511969 w 764382"/>
              <a:gd name="connsiteY34" fmla="*/ 1033463 h 1088232"/>
              <a:gd name="connsiteX35" fmla="*/ 547688 w 764382"/>
              <a:gd name="connsiteY35" fmla="*/ 1033463 h 1088232"/>
              <a:gd name="connsiteX36" fmla="*/ 585788 w 764382"/>
              <a:gd name="connsiteY36" fmla="*/ 1012032 h 1088232"/>
              <a:gd name="connsiteX37" fmla="*/ 583407 w 764382"/>
              <a:gd name="connsiteY37" fmla="*/ 964407 h 1088232"/>
              <a:gd name="connsiteX38" fmla="*/ 578644 w 764382"/>
              <a:gd name="connsiteY38" fmla="*/ 947738 h 1088232"/>
              <a:gd name="connsiteX39" fmla="*/ 583407 w 764382"/>
              <a:gd name="connsiteY39" fmla="*/ 902494 h 1088232"/>
              <a:gd name="connsiteX40" fmla="*/ 581025 w 764382"/>
              <a:gd name="connsiteY40" fmla="*/ 842963 h 1088232"/>
              <a:gd name="connsiteX41" fmla="*/ 573882 w 764382"/>
              <a:gd name="connsiteY41" fmla="*/ 812007 h 1088232"/>
              <a:gd name="connsiteX42" fmla="*/ 542925 w 764382"/>
              <a:gd name="connsiteY42" fmla="*/ 778669 h 1088232"/>
              <a:gd name="connsiteX43" fmla="*/ 526257 w 764382"/>
              <a:gd name="connsiteY43" fmla="*/ 762000 h 1088232"/>
              <a:gd name="connsiteX44" fmla="*/ 531019 w 764382"/>
              <a:gd name="connsiteY44" fmla="*/ 742950 h 1088232"/>
              <a:gd name="connsiteX45" fmla="*/ 526257 w 764382"/>
              <a:gd name="connsiteY45" fmla="*/ 726282 h 1088232"/>
              <a:gd name="connsiteX46" fmla="*/ 519113 w 764382"/>
              <a:gd name="connsiteY46" fmla="*/ 700088 h 1088232"/>
              <a:gd name="connsiteX47" fmla="*/ 531019 w 764382"/>
              <a:gd name="connsiteY47" fmla="*/ 673894 h 1088232"/>
              <a:gd name="connsiteX48" fmla="*/ 542925 w 764382"/>
              <a:gd name="connsiteY48" fmla="*/ 659607 h 1088232"/>
              <a:gd name="connsiteX49" fmla="*/ 528638 w 764382"/>
              <a:gd name="connsiteY49" fmla="*/ 640557 h 1088232"/>
              <a:gd name="connsiteX50" fmla="*/ 519113 w 764382"/>
              <a:gd name="connsiteY50" fmla="*/ 616744 h 1088232"/>
              <a:gd name="connsiteX51" fmla="*/ 502444 w 764382"/>
              <a:gd name="connsiteY51" fmla="*/ 611982 h 1088232"/>
              <a:gd name="connsiteX52" fmla="*/ 488157 w 764382"/>
              <a:gd name="connsiteY52" fmla="*/ 604838 h 1088232"/>
              <a:gd name="connsiteX53" fmla="*/ 481013 w 764382"/>
              <a:gd name="connsiteY53" fmla="*/ 607219 h 1088232"/>
              <a:gd name="connsiteX54" fmla="*/ 464344 w 764382"/>
              <a:gd name="connsiteY54" fmla="*/ 557213 h 1088232"/>
              <a:gd name="connsiteX55" fmla="*/ 450057 w 764382"/>
              <a:gd name="connsiteY55" fmla="*/ 540544 h 1088232"/>
              <a:gd name="connsiteX56" fmla="*/ 445294 w 764382"/>
              <a:gd name="connsiteY56" fmla="*/ 492919 h 1088232"/>
              <a:gd name="connsiteX57" fmla="*/ 464344 w 764382"/>
              <a:gd name="connsiteY57" fmla="*/ 473869 h 1088232"/>
              <a:gd name="connsiteX58" fmla="*/ 476250 w 764382"/>
              <a:gd name="connsiteY58" fmla="*/ 438150 h 1088232"/>
              <a:gd name="connsiteX59" fmla="*/ 528638 w 764382"/>
              <a:gd name="connsiteY59" fmla="*/ 428625 h 1088232"/>
              <a:gd name="connsiteX60" fmla="*/ 557213 w 764382"/>
              <a:gd name="connsiteY60" fmla="*/ 426244 h 1088232"/>
              <a:gd name="connsiteX61" fmla="*/ 559594 w 764382"/>
              <a:gd name="connsiteY61" fmla="*/ 395288 h 1088232"/>
              <a:gd name="connsiteX62" fmla="*/ 540544 w 764382"/>
              <a:gd name="connsiteY62" fmla="*/ 364332 h 1088232"/>
              <a:gd name="connsiteX63" fmla="*/ 521494 w 764382"/>
              <a:gd name="connsiteY63" fmla="*/ 364332 h 1088232"/>
              <a:gd name="connsiteX64" fmla="*/ 497682 w 764382"/>
              <a:gd name="connsiteY64" fmla="*/ 335757 h 1088232"/>
              <a:gd name="connsiteX65" fmla="*/ 461963 w 764382"/>
              <a:gd name="connsiteY65" fmla="*/ 323850 h 1088232"/>
              <a:gd name="connsiteX66" fmla="*/ 433388 w 764382"/>
              <a:gd name="connsiteY66" fmla="*/ 319088 h 1088232"/>
              <a:gd name="connsiteX67" fmla="*/ 445294 w 764382"/>
              <a:gd name="connsiteY67" fmla="*/ 278607 h 1088232"/>
              <a:gd name="connsiteX68" fmla="*/ 442913 w 764382"/>
              <a:gd name="connsiteY68" fmla="*/ 250032 h 1088232"/>
              <a:gd name="connsiteX69" fmla="*/ 457200 w 764382"/>
              <a:gd name="connsiteY69" fmla="*/ 202407 h 1088232"/>
              <a:gd name="connsiteX70" fmla="*/ 500063 w 764382"/>
              <a:gd name="connsiteY70" fmla="*/ 200025 h 1088232"/>
              <a:gd name="connsiteX71" fmla="*/ 531019 w 764382"/>
              <a:gd name="connsiteY71" fmla="*/ 216694 h 1088232"/>
              <a:gd name="connsiteX72" fmla="*/ 578644 w 764382"/>
              <a:gd name="connsiteY72" fmla="*/ 233363 h 1088232"/>
              <a:gd name="connsiteX73" fmla="*/ 604838 w 764382"/>
              <a:gd name="connsiteY73" fmla="*/ 252413 h 1088232"/>
              <a:gd name="connsiteX74" fmla="*/ 614363 w 764382"/>
              <a:gd name="connsiteY74" fmla="*/ 271463 h 1088232"/>
              <a:gd name="connsiteX75" fmla="*/ 626269 w 764382"/>
              <a:gd name="connsiteY75" fmla="*/ 280988 h 1088232"/>
              <a:gd name="connsiteX76" fmla="*/ 650082 w 764382"/>
              <a:gd name="connsiteY76" fmla="*/ 271463 h 1088232"/>
              <a:gd name="connsiteX77" fmla="*/ 671513 w 764382"/>
              <a:gd name="connsiteY77" fmla="*/ 259557 h 1088232"/>
              <a:gd name="connsiteX78" fmla="*/ 683419 w 764382"/>
              <a:gd name="connsiteY78" fmla="*/ 230982 h 1088232"/>
              <a:gd name="connsiteX79" fmla="*/ 697707 w 764382"/>
              <a:gd name="connsiteY79" fmla="*/ 204788 h 1088232"/>
              <a:gd name="connsiteX80" fmla="*/ 716757 w 764382"/>
              <a:gd name="connsiteY80" fmla="*/ 166688 h 1088232"/>
              <a:gd name="connsiteX81" fmla="*/ 719138 w 764382"/>
              <a:gd name="connsiteY81" fmla="*/ 150019 h 1088232"/>
              <a:gd name="connsiteX82" fmla="*/ 750094 w 764382"/>
              <a:gd name="connsiteY82" fmla="*/ 140494 h 1088232"/>
              <a:gd name="connsiteX83" fmla="*/ 764382 w 764382"/>
              <a:gd name="connsiteY83" fmla="*/ 119063 h 1088232"/>
              <a:gd name="connsiteX84" fmla="*/ 759619 w 764382"/>
              <a:gd name="connsiteY84" fmla="*/ 102394 h 1088232"/>
              <a:gd name="connsiteX85" fmla="*/ 728663 w 764382"/>
              <a:gd name="connsiteY85" fmla="*/ 100013 h 1088232"/>
              <a:gd name="connsiteX86" fmla="*/ 704850 w 764382"/>
              <a:gd name="connsiteY86" fmla="*/ 107157 h 1088232"/>
              <a:gd name="connsiteX87" fmla="*/ 695325 w 764382"/>
              <a:gd name="connsiteY87" fmla="*/ 126207 h 1088232"/>
              <a:gd name="connsiteX88" fmla="*/ 661988 w 764382"/>
              <a:gd name="connsiteY88" fmla="*/ 121444 h 1088232"/>
              <a:gd name="connsiteX89" fmla="*/ 633413 w 764382"/>
              <a:gd name="connsiteY89" fmla="*/ 114300 h 1088232"/>
              <a:gd name="connsiteX90" fmla="*/ 602457 w 764382"/>
              <a:gd name="connsiteY90" fmla="*/ 102394 h 1088232"/>
              <a:gd name="connsiteX91" fmla="*/ 581025 w 764382"/>
              <a:gd name="connsiteY91" fmla="*/ 83344 h 1088232"/>
              <a:gd name="connsiteX92" fmla="*/ 569119 w 764382"/>
              <a:gd name="connsiteY92" fmla="*/ 50007 h 1088232"/>
              <a:gd name="connsiteX93" fmla="*/ 559594 w 764382"/>
              <a:gd name="connsiteY93" fmla="*/ 16669 h 1088232"/>
              <a:gd name="connsiteX94" fmla="*/ 550069 w 764382"/>
              <a:gd name="connsiteY94" fmla="*/ 0 h 1088232"/>
              <a:gd name="connsiteX95" fmla="*/ 535782 w 764382"/>
              <a:gd name="connsiteY95" fmla="*/ 9525 h 1088232"/>
              <a:gd name="connsiteX96" fmla="*/ 481013 w 764382"/>
              <a:gd name="connsiteY96" fmla="*/ 83344 h 1088232"/>
              <a:gd name="connsiteX97" fmla="*/ 433388 w 764382"/>
              <a:gd name="connsiteY97" fmla="*/ 80963 h 1088232"/>
              <a:gd name="connsiteX98" fmla="*/ 414338 w 764382"/>
              <a:gd name="connsiteY98" fmla="*/ 71438 h 1088232"/>
              <a:gd name="connsiteX99" fmla="*/ 404813 w 764382"/>
              <a:gd name="connsiteY99" fmla="*/ 61913 h 1088232"/>
              <a:gd name="connsiteX100" fmla="*/ 411957 w 764382"/>
              <a:gd name="connsiteY100" fmla="*/ 107157 h 1088232"/>
              <a:gd name="connsiteX101" fmla="*/ 421482 w 764382"/>
              <a:gd name="connsiteY101" fmla="*/ 130969 h 1088232"/>
              <a:gd name="connsiteX102" fmla="*/ 421482 w 764382"/>
              <a:gd name="connsiteY102" fmla="*/ 159544 h 1088232"/>
              <a:gd name="connsiteX103" fmla="*/ 411957 w 764382"/>
              <a:gd name="connsiteY103" fmla="*/ 180975 h 1088232"/>
              <a:gd name="connsiteX104" fmla="*/ 383382 w 764382"/>
              <a:gd name="connsiteY104" fmla="*/ 192882 h 1088232"/>
              <a:gd name="connsiteX105" fmla="*/ 388144 w 764382"/>
              <a:gd name="connsiteY105" fmla="*/ 221457 h 1088232"/>
              <a:gd name="connsiteX106" fmla="*/ 385763 w 764382"/>
              <a:gd name="connsiteY106" fmla="*/ 238125 h 1088232"/>
              <a:gd name="connsiteX107" fmla="*/ 376238 w 764382"/>
              <a:gd name="connsiteY107" fmla="*/ 254794 h 1088232"/>
              <a:gd name="connsiteX108" fmla="*/ 350044 w 764382"/>
              <a:gd name="connsiteY108" fmla="*/ 264319 h 1088232"/>
              <a:gd name="connsiteX109" fmla="*/ 347663 w 764382"/>
              <a:gd name="connsiteY109" fmla="*/ 292894 h 1088232"/>
              <a:gd name="connsiteX110" fmla="*/ 347663 w 764382"/>
              <a:gd name="connsiteY110" fmla="*/ 292894 h 1088232"/>
              <a:gd name="connsiteX111" fmla="*/ 385763 w 764382"/>
              <a:gd name="connsiteY111" fmla="*/ 314325 h 1088232"/>
              <a:gd name="connsiteX112" fmla="*/ 385763 w 764382"/>
              <a:gd name="connsiteY112" fmla="*/ 359569 h 1088232"/>
              <a:gd name="connsiteX113" fmla="*/ 319088 w 764382"/>
              <a:gd name="connsiteY113" fmla="*/ 392907 h 108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764382" h="1088232">
                <a:moveTo>
                  <a:pt x="319088" y="392907"/>
                </a:moveTo>
                <a:lnTo>
                  <a:pt x="350044" y="466725"/>
                </a:lnTo>
                <a:lnTo>
                  <a:pt x="340519" y="509588"/>
                </a:lnTo>
                <a:lnTo>
                  <a:pt x="333375" y="559594"/>
                </a:lnTo>
                <a:lnTo>
                  <a:pt x="247650" y="633413"/>
                </a:lnTo>
                <a:lnTo>
                  <a:pt x="238125" y="690563"/>
                </a:lnTo>
                <a:lnTo>
                  <a:pt x="135732" y="711994"/>
                </a:lnTo>
                <a:lnTo>
                  <a:pt x="116682" y="738188"/>
                </a:lnTo>
                <a:lnTo>
                  <a:pt x="30957" y="707232"/>
                </a:lnTo>
                <a:lnTo>
                  <a:pt x="16669" y="707232"/>
                </a:lnTo>
                <a:lnTo>
                  <a:pt x="7144" y="735807"/>
                </a:lnTo>
                <a:lnTo>
                  <a:pt x="0" y="752475"/>
                </a:lnTo>
                <a:lnTo>
                  <a:pt x="26194" y="781050"/>
                </a:lnTo>
                <a:lnTo>
                  <a:pt x="45244" y="778669"/>
                </a:lnTo>
                <a:lnTo>
                  <a:pt x="52388" y="819150"/>
                </a:lnTo>
                <a:lnTo>
                  <a:pt x="66675" y="840582"/>
                </a:lnTo>
                <a:lnTo>
                  <a:pt x="92869" y="831057"/>
                </a:lnTo>
                <a:lnTo>
                  <a:pt x="109538" y="819150"/>
                </a:lnTo>
                <a:lnTo>
                  <a:pt x="133350" y="819150"/>
                </a:lnTo>
                <a:lnTo>
                  <a:pt x="142875" y="912019"/>
                </a:lnTo>
                <a:lnTo>
                  <a:pt x="171450" y="933450"/>
                </a:lnTo>
                <a:lnTo>
                  <a:pt x="180975" y="966788"/>
                </a:lnTo>
                <a:lnTo>
                  <a:pt x="221457" y="992982"/>
                </a:lnTo>
                <a:lnTo>
                  <a:pt x="254794" y="1035844"/>
                </a:lnTo>
                <a:lnTo>
                  <a:pt x="280988" y="1054894"/>
                </a:lnTo>
                <a:lnTo>
                  <a:pt x="307182" y="1081088"/>
                </a:lnTo>
                <a:lnTo>
                  <a:pt x="319088" y="1088232"/>
                </a:lnTo>
                <a:lnTo>
                  <a:pt x="347663" y="1076325"/>
                </a:lnTo>
                <a:lnTo>
                  <a:pt x="357188" y="1050132"/>
                </a:lnTo>
                <a:lnTo>
                  <a:pt x="392907" y="1033463"/>
                </a:lnTo>
                <a:lnTo>
                  <a:pt x="414338" y="1033463"/>
                </a:lnTo>
                <a:lnTo>
                  <a:pt x="438150" y="1045369"/>
                </a:lnTo>
                <a:lnTo>
                  <a:pt x="461963" y="1073944"/>
                </a:lnTo>
                <a:lnTo>
                  <a:pt x="461963" y="1073944"/>
                </a:lnTo>
                <a:lnTo>
                  <a:pt x="511969" y="1033463"/>
                </a:lnTo>
                <a:lnTo>
                  <a:pt x="547688" y="1033463"/>
                </a:lnTo>
                <a:lnTo>
                  <a:pt x="585788" y="1012032"/>
                </a:lnTo>
                <a:lnTo>
                  <a:pt x="583407" y="964407"/>
                </a:lnTo>
                <a:lnTo>
                  <a:pt x="578644" y="947738"/>
                </a:lnTo>
                <a:lnTo>
                  <a:pt x="583407" y="902494"/>
                </a:lnTo>
                <a:lnTo>
                  <a:pt x="581025" y="842963"/>
                </a:lnTo>
                <a:lnTo>
                  <a:pt x="573882" y="812007"/>
                </a:lnTo>
                <a:lnTo>
                  <a:pt x="542925" y="778669"/>
                </a:lnTo>
                <a:lnTo>
                  <a:pt x="526257" y="762000"/>
                </a:lnTo>
                <a:lnTo>
                  <a:pt x="531019" y="742950"/>
                </a:lnTo>
                <a:lnTo>
                  <a:pt x="526257" y="726282"/>
                </a:lnTo>
                <a:lnTo>
                  <a:pt x="519113" y="700088"/>
                </a:lnTo>
                <a:lnTo>
                  <a:pt x="531019" y="673894"/>
                </a:lnTo>
                <a:lnTo>
                  <a:pt x="542925" y="659607"/>
                </a:lnTo>
                <a:lnTo>
                  <a:pt x="528638" y="640557"/>
                </a:lnTo>
                <a:lnTo>
                  <a:pt x="519113" y="616744"/>
                </a:lnTo>
                <a:lnTo>
                  <a:pt x="502444" y="611982"/>
                </a:lnTo>
                <a:lnTo>
                  <a:pt x="488157" y="604838"/>
                </a:lnTo>
                <a:lnTo>
                  <a:pt x="481013" y="607219"/>
                </a:lnTo>
                <a:lnTo>
                  <a:pt x="464344" y="557213"/>
                </a:lnTo>
                <a:lnTo>
                  <a:pt x="450057" y="540544"/>
                </a:lnTo>
                <a:lnTo>
                  <a:pt x="445294" y="492919"/>
                </a:lnTo>
                <a:lnTo>
                  <a:pt x="464344" y="473869"/>
                </a:lnTo>
                <a:lnTo>
                  <a:pt x="476250" y="438150"/>
                </a:lnTo>
                <a:lnTo>
                  <a:pt x="528638" y="428625"/>
                </a:lnTo>
                <a:lnTo>
                  <a:pt x="557213" y="426244"/>
                </a:lnTo>
                <a:lnTo>
                  <a:pt x="559594" y="395288"/>
                </a:lnTo>
                <a:lnTo>
                  <a:pt x="540544" y="364332"/>
                </a:lnTo>
                <a:lnTo>
                  <a:pt x="521494" y="364332"/>
                </a:lnTo>
                <a:lnTo>
                  <a:pt x="497682" y="335757"/>
                </a:lnTo>
                <a:lnTo>
                  <a:pt x="461963" y="323850"/>
                </a:lnTo>
                <a:lnTo>
                  <a:pt x="433388" y="319088"/>
                </a:lnTo>
                <a:lnTo>
                  <a:pt x="445294" y="278607"/>
                </a:lnTo>
                <a:lnTo>
                  <a:pt x="442913" y="250032"/>
                </a:lnTo>
                <a:lnTo>
                  <a:pt x="457200" y="202407"/>
                </a:lnTo>
                <a:lnTo>
                  <a:pt x="500063" y="200025"/>
                </a:lnTo>
                <a:lnTo>
                  <a:pt x="531019" y="216694"/>
                </a:lnTo>
                <a:lnTo>
                  <a:pt x="578644" y="233363"/>
                </a:lnTo>
                <a:lnTo>
                  <a:pt x="604838" y="252413"/>
                </a:lnTo>
                <a:lnTo>
                  <a:pt x="614363" y="271463"/>
                </a:lnTo>
                <a:lnTo>
                  <a:pt x="626269" y="280988"/>
                </a:lnTo>
                <a:lnTo>
                  <a:pt x="650082" y="271463"/>
                </a:lnTo>
                <a:lnTo>
                  <a:pt x="671513" y="259557"/>
                </a:lnTo>
                <a:lnTo>
                  <a:pt x="683419" y="230982"/>
                </a:lnTo>
                <a:lnTo>
                  <a:pt x="697707" y="204788"/>
                </a:lnTo>
                <a:lnTo>
                  <a:pt x="716757" y="166688"/>
                </a:lnTo>
                <a:lnTo>
                  <a:pt x="719138" y="150019"/>
                </a:lnTo>
                <a:lnTo>
                  <a:pt x="750094" y="140494"/>
                </a:lnTo>
                <a:lnTo>
                  <a:pt x="764382" y="119063"/>
                </a:lnTo>
                <a:lnTo>
                  <a:pt x="759619" y="102394"/>
                </a:lnTo>
                <a:lnTo>
                  <a:pt x="728663" y="100013"/>
                </a:lnTo>
                <a:lnTo>
                  <a:pt x="704850" y="107157"/>
                </a:lnTo>
                <a:lnTo>
                  <a:pt x="695325" y="126207"/>
                </a:lnTo>
                <a:lnTo>
                  <a:pt x="661988" y="121444"/>
                </a:lnTo>
                <a:lnTo>
                  <a:pt x="633413" y="114300"/>
                </a:lnTo>
                <a:lnTo>
                  <a:pt x="602457" y="102394"/>
                </a:lnTo>
                <a:lnTo>
                  <a:pt x="581025" y="83344"/>
                </a:lnTo>
                <a:lnTo>
                  <a:pt x="569119" y="50007"/>
                </a:lnTo>
                <a:lnTo>
                  <a:pt x="559594" y="16669"/>
                </a:lnTo>
                <a:lnTo>
                  <a:pt x="550069" y="0"/>
                </a:lnTo>
                <a:lnTo>
                  <a:pt x="535782" y="9525"/>
                </a:lnTo>
                <a:lnTo>
                  <a:pt x="481013" y="83344"/>
                </a:lnTo>
                <a:lnTo>
                  <a:pt x="433388" y="80963"/>
                </a:lnTo>
                <a:lnTo>
                  <a:pt x="414338" y="71438"/>
                </a:lnTo>
                <a:lnTo>
                  <a:pt x="404813" y="61913"/>
                </a:lnTo>
                <a:lnTo>
                  <a:pt x="411957" y="107157"/>
                </a:lnTo>
                <a:lnTo>
                  <a:pt x="421482" y="130969"/>
                </a:lnTo>
                <a:lnTo>
                  <a:pt x="421482" y="159544"/>
                </a:lnTo>
                <a:lnTo>
                  <a:pt x="411957" y="180975"/>
                </a:lnTo>
                <a:lnTo>
                  <a:pt x="383382" y="192882"/>
                </a:lnTo>
                <a:lnTo>
                  <a:pt x="388144" y="221457"/>
                </a:lnTo>
                <a:lnTo>
                  <a:pt x="385763" y="238125"/>
                </a:lnTo>
                <a:lnTo>
                  <a:pt x="376238" y="254794"/>
                </a:lnTo>
                <a:lnTo>
                  <a:pt x="350044" y="264319"/>
                </a:lnTo>
                <a:lnTo>
                  <a:pt x="347663" y="292894"/>
                </a:lnTo>
                <a:lnTo>
                  <a:pt x="347663" y="292894"/>
                </a:lnTo>
                <a:lnTo>
                  <a:pt x="385763" y="314325"/>
                </a:lnTo>
                <a:lnTo>
                  <a:pt x="385763" y="359569"/>
                </a:lnTo>
                <a:lnTo>
                  <a:pt x="319088" y="392907"/>
                </a:lnTo>
                <a:close/>
              </a:path>
            </a:pathLst>
          </a:custGeom>
          <a:solidFill>
            <a:schemeClr val="tx1">
              <a:lumMod val="95000"/>
              <a:lumOff val="5000"/>
            </a:schemeClr>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endParaRPr lang="en-GB" sz="1400" b="1" dirty="0">
              <a:solidFill>
                <a:srgbClr val="FFFFFF"/>
              </a:solidFill>
            </a:endParaRPr>
          </a:p>
          <a:p>
            <a:pPr eaLnBrk="0" fontAlgn="base" hangingPunct="0">
              <a:spcBef>
                <a:spcPct val="0"/>
              </a:spcBef>
              <a:spcAft>
                <a:spcPct val="0"/>
              </a:spcAft>
              <a:defRPr/>
            </a:pPr>
            <a:endParaRPr lang="en-GB" sz="1400" b="1" dirty="0">
              <a:solidFill>
                <a:srgbClr val="FFFFFF"/>
              </a:solidFill>
            </a:endParaRPr>
          </a:p>
          <a:p>
            <a:pPr eaLnBrk="0" fontAlgn="base" hangingPunct="0">
              <a:spcBef>
                <a:spcPct val="0"/>
              </a:spcBef>
              <a:spcAft>
                <a:spcPct val="0"/>
              </a:spcAft>
              <a:defRPr/>
            </a:pPr>
            <a:r>
              <a:rPr lang="en-GB" sz="1400" b="1" dirty="0">
                <a:solidFill>
                  <a:srgbClr val="FFFFFF"/>
                </a:solidFill>
              </a:rPr>
              <a:t>  WB</a:t>
            </a:r>
          </a:p>
        </p:txBody>
      </p:sp>
      <p:sp>
        <p:nvSpPr>
          <p:cNvPr id="19" name="Freeform 18"/>
          <p:cNvSpPr/>
          <p:nvPr/>
        </p:nvSpPr>
        <p:spPr>
          <a:xfrm>
            <a:off x="1002233" y="3352005"/>
            <a:ext cx="973137" cy="863600"/>
          </a:xfrm>
          <a:custGeom>
            <a:avLst/>
            <a:gdLst>
              <a:gd name="connsiteX0" fmla="*/ 461963 w 973932"/>
              <a:gd name="connsiteY0" fmla="*/ 0 h 864394"/>
              <a:gd name="connsiteX1" fmla="*/ 454819 w 973932"/>
              <a:gd name="connsiteY1" fmla="*/ 71438 h 864394"/>
              <a:gd name="connsiteX2" fmla="*/ 411957 w 973932"/>
              <a:gd name="connsiteY2" fmla="*/ 78582 h 864394"/>
              <a:gd name="connsiteX3" fmla="*/ 395288 w 973932"/>
              <a:gd name="connsiteY3" fmla="*/ 66675 h 864394"/>
              <a:gd name="connsiteX4" fmla="*/ 359569 w 973932"/>
              <a:gd name="connsiteY4" fmla="*/ 64294 h 864394"/>
              <a:gd name="connsiteX5" fmla="*/ 333375 w 973932"/>
              <a:gd name="connsiteY5" fmla="*/ 64294 h 864394"/>
              <a:gd name="connsiteX6" fmla="*/ 304800 w 973932"/>
              <a:gd name="connsiteY6" fmla="*/ 76200 h 864394"/>
              <a:gd name="connsiteX7" fmla="*/ 271463 w 973932"/>
              <a:gd name="connsiteY7" fmla="*/ 100013 h 864394"/>
              <a:gd name="connsiteX8" fmla="*/ 214313 w 973932"/>
              <a:gd name="connsiteY8" fmla="*/ 59532 h 864394"/>
              <a:gd name="connsiteX9" fmla="*/ 142875 w 973932"/>
              <a:gd name="connsiteY9" fmla="*/ 61913 h 864394"/>
              <a:gd name="connsiteX10" fmla="*/ 92869 w 973932"/>
              <a:gd name="connsiteY10" fmla="*/ 50007 h 864394"/>
              <a:gd name="connsiteX11" fmla="*/ 33338 w 973932"/>
              <a:gd name="connsiteY11" fmla="*/ 97632 h 864394"/>
              <a:gd name="connsiteX12" fmla="*/ 4763 w 973932"/>
              <a:gd name="connsiteY12" fmla="*/ 121444 h 864394"/>
              <a:gd name="connsiteX13" fmla="*/ 0 w 973932"/>
              <a:gd name="connsiteY13" fmla="*/ 147638 h 864394"/>
              <a:gd name="connsiteX14" fmla="*/ 47625 w 973932"/>
              <a:gd name="connsiteY14" fmla="*/ 200025 h 864394"/>
              <a:gd name="connsiteX15" fmla="*/ 66675 w 973932"/>
              <a:gd name="connsiteY15" fmla="*/ 271463 h 864394"/>
              <a:gd name="connsiteX16" fmla="*/ 102394 w 973932"/>
              <a:gd name="connsiteY16" fmla="*/ 300038 h 864394"/>
              <a:gd name="connsiteX17" fmla="*/ 130969 w 973932"/>
              <a:gd name="connsiteY17" fmla="*/ 319088 h 864394"/>
              <a:gd name="connsiteX18" fmla="*/ 166688 w 973932"/>
              <a:gd name="connsiteY18" fmla="*/ 333375 h 864394"/>
              <a:gd name="connsiteX19" fmla="*/ 192882 w 973932"/>
              <a:gd name="connsiteY19" fmla="*/ 338138 h 864394"/>
              <a:gd name="connsiteX20" fmla="*/ 228600 w 973932"/>
              <a:gd name="connsiteY20" fmla="*/ 326232 h 864394"/>
              <a:gd name="connsiteX21" fmla="*/ 252413 w 973932"/>
              <a:gd name="connsiteY21" fmla="*/ 316707 h 864394"/>
              <a:gd name="connsiteX22" fmla="*/ 271463 w 973932"/>
              <a:gd name="connsiteY22" fmla="*/ 304800 h 864394"/>
              <a:gd name="connsiteX23" fmla="*/ 300038 w 973932"/>
              <a:gd name="connsiteY23" fmla="*/ 288132 h 864394"/>
              <a:gd name="connsiteX24" fmla="*/ 321469 w 973932"/>
              <a:gd name="connsiteY24" fmla="*/ 309563 h 864394"/>
              <a:gd name="connsiteX25" fmla="*/ 319088 w 973932"/>
              <a:gd name="connsiteY25" fmla="*/ 342900 h 864394"/>
              <a:gd name="connsiteX26" fmla="*/ 300038 w 973932"/>
              <a:gd name="connsiteY26" fmla="*/ 381000 h 864394"/>
              <a:gd name="connsiteX27" fmla="*/ 271463 w 973932"/>
              <a:gd name="connsiteY27" fmla="*/ 411957 h 864394"/>
              <a:gd name="connsiteX28" fmla="*/ 238125 w 973932"/>
              <a:gd name="connsiteY28" fmla="*/ 423863 h 864394"/>
              <a:gd name="connsiteX29" fmla="*/ 211932 w 973932"/>
              <a:gd name="connsiteY29" fmla="*/ 431007 h 864394"/>
              <a:gd name="connsiteX30" fmla="*/ 161925 w 973932"/>
              <a:gd name="connsiteY30" fmla="*/ 433388 h 864394"/>
              <a:gd name="connsiteX31" fmla="*/ 123825 w 973932"/>
              <a:gd name="connsiteY31" fmla="*/ 416719 h 864394"/>
              <a:gd name="connsiteX32" fmla="*/ 123825 w 973932"/>
              <a:gd name="connsiteY32" fmla="*/ 395288 h 864394"/>
              <a:gd name="connsiteX33" fmla="*/ 107157 w 973932"/>
              <a:gd name="connsiteY33" fmla="*/ 376238 h 864394"/>
              <a:gd name="connsiteX34" fmla="*/ 107157 w 973932"/>
              <a:gd name="connsiteY34" fmla="*/ 376238 h 864394"/>
              <a:gd name="connsiteX35" fmla="*/ 78582 w 973932"/>
              <a:gd name="connsiteY35" fmla="*/ 416719 h 864394"/>
              <a:gd name="connsiteX36" fmla="*/ 66675 w 973932"/>
              <a:gd name="connsiteY36" fmla="*/ 461963 h 864394"/>
              <a:gd name="connsiteX37" fmla="*/ 88107 w 973932"/>
              <a:gd name="connsiteY37" fmla="*/ 481013 h 864394"/>
              <a:gd name="connsiteX38" fmla="*/ 109538 w 973932"/>
              <a:gd name="connsiteY38" fmla="*/ 511969 h 864394"/>
              <a:gd name="connsiteX39" fmla="*/ 140494 w 973932"/>
              <a:gd name="connsiteY39" fmla="*/ 533400 h 864394"/>
              <a:gd name="connsiteX40" fmla="*/ 145257 w 973932"/>
              <a:gd name="connsiteY40" fmla="*/ 557213 h 864394"/>
              <a:gd name="connsiteX41" fmla="*/ 152400 w 973932"/>
              <a:gd name="connsiteY41" fmla="*/ 566738 h 864394"/>
              <a:gd name="connsiteX42" fmla="*/ 180975 w 973932"/>
              <a:gd name="connsiteY42" fmla="*/ 595313 h 864394"/>
              <a:gd name="connsiteX43" fmla="*/ 188119 w 973932"/>
              <a:gd name="connsiteY43" fmla="*/ 661988 h 864394"/>
              <a:gd name="connsiteX44" fmla="*/ 209550 w 973932"/>
              <a:gd name="connsiteY44" fmla="*/ 681038 h 864394"/>
              <a:gd name="connsiteX45" fmla="*/ 233363 w 973932"/>
              <a:gd name="connsiteY45" fmla="*/ 688182 h 864394"/>
              <a:gd name="connsiteX46" fmla="*/ 252413 w 973932"/>
              <a:gd name="connsiteY46" fmla="*/ 702469 h 864394"/>
              <a:gd name="connsiteX47" fmla="*/ 278607 w 973932"/>
              <a:gd name="connsiteY47" fmla="*/ 721519 h 864394"/>
              <a:gd name="connsiteX48" fmla="*/ 307182 w 973932"/>
              <a:gd name="connsiteY48" fmla="*/ 766763 h 864394"/>
              <a:gd name="connsiteX49" fmla="*/ 340519 w 973932"/>
              <a:gd name="connsiteY49" fmla="*/ 773907 h 864394"/>
              <a:gd name="connsiteX50" fmla="*/ 359569 w 973932"/>
              <a:gd name="connsiteY50" fmla="*/ 759619 h 864394"/>
              <a:gd name="connsiteX51" fmla="*/ 357188 w 973932"/>
              <a:gd name="connsiteY51" fmla="*/ 738188 h 864394"/>
              <a:gd name="connsiteX52" fmla="*/ 364332 w 973932"/>
              <a:gd name="connsiteY52" fmla="*/ 716757 h 864394"/>
              <a:gd name="connsiteX53" fmla="*/ 383382 w 973932"/>
              <a:gd name="connsiteY53" fmla="*/ 711994 h 864394"/>
              <a:gd name="connsiteX54" fmla="*/ 404813 w 973932"/>
              <a:gd name="connsiteY54" fmla="*/ 721519 h 864394"/>
              <a:gd name="connsiteX55" fmla="*/ 431007 w 973932"/>
              <a:gd name="connsiteY55" fmla="*/ 733425 h 864394"/>
              <a:gd name="connsiteX56" fmla="*/ 454819 w 973932"/>
              <a:gd name="connsiteY56" fmla="*/ 740569 h 864394"/>
              <a:gd name="connsiteX57" fmla="*/ 476250 w 973932"/>
              <a:gd name="connsiteY57" fmla="*/ 728663 h 864394"/>
              <a:gd name="connsiteX58" fmla="*/ 490538 w 973932"/>
              <a:gd name="connsiteY58" fmla="*/ 704850 h 864394"/>
              <a:gd name="connsiteX59" fmla="*/ 523875 w 973932"/>
              <a:gd name="connsiteY59" fmla="*/ 683419 h 864394"/>
              <a:gd name="connsiteX60" fmla="*/ 557213 w 973932"/>
              <a:gd name="connsiteY60" fmla="*/ 685800 h 864394"/>
              <a:gd name="connsiteX61" fmla="*/ 576263 w 973932"/>
              <a:gd name="connsiteY61" fmla="*/ 664369 h 864394"/>
              <a:gd name="connsiteX62" fmla="*/ 585788 w 973932"/>
              <a:gd name="connsiteY62" fmla="*/ 626269 h 864394"/>
              <a:gd name="connsiteX63" fmla="*/ 578644 w 973932"/>
              <a:gd name="connsiteY63" fmla="*/ 585788 h 864394"/>
              <a:gd name="connsiteX64" fmla="*/ 590550 w 973932"/>
              <a:gd name="connsiteY64" fmla="*/ 533400 h 864394"/>
              <a:gd name="connsiteX65" fmla="*/ 590550 w 973932"/>
              <a:gd name="connsiteY65" fmla="*/ 490538 h 864394"/>
              <a:gd name="connsiteX66" fmla="*/ 621507 w 973932"/>
              <a:gd name="connsiteY66" fmla="*/ 473869 h 864394"/>
              <a:gd name="connsiteX67" fmla="*/ 650082 w 973932"/>
              <a:gd name="connsiteY67" fmla="*/ 492919 h 864394"/>
              <a:gd name="connsiteX68" fmla="*/ 652463 w 973932"/>
              <a:gd name="connsiteY68" fmla="*/ 523875 h 864394"/>
              <a:gd name="connsiteX69" fmla="*/ 645319 w 973932"/>
              <a:gd name="connsiteY69" fmla="*/ 550069 h 864394"/>
              <a:gd name="connsiteX70" fmla="*/ 645319 w 973932"/>
              <a:gd name="connsiteY70" fmla="*/ 581025 h 864394"/>
              <a:gd name="connsiteX71" fmla="*/ 666750 w 973932"/>
              <a:gd name="connsiteY71" fmla="*/ 602457 h 864394"/>
              <a:gd name="connsiteX72" fmla="*/ 669132 w 973932"/>
              <a:gd name="connsiteY72" fmla="*/ 654844 h 864394"/>
              <a:gd name="connsiteX73" fmla="*/ 645319 w 973932"/>
              <a:gd name="connsiteY73" fmla="*/ 709613 h 864394"/>
              <a:gd name="connsiteX74" fmla="*/ 642938 w 973932"/>
              <a:gd name="connsiteY74" fmla="*/ 771525 h 864394"/>
              <a:gd name="connsiteX75" fmla="*/ 640557 w 973932"/>
              <a:gd name="connsiteY75" fmla="*/ 795338 h 864394"/>
              <a:gd name="connsiteX76" fmla="*/ 640557 w 973932"/>
              <a:gd name="connsiteY76" fmla="*/ 814388 h 864394"/>
              <a:gd name="connsiteX77" fmla="*/ 621507 w 973932"/>
              <a:gd name="connsiteY77" fmla="*/ 826294 h 864394"/>
              <a:gd name="connsiteX78" fmla="*/ 623888 w 973932"/>
              <a:gd name="connsiteY78" fmla="*/ 845344 h 864394"/>
              <a:gd name="connsiteX79" fmla="*/ 640557 w 973932"/>
              <a:gd name="connsiteY79" fmla="*/ 857250 h 864394"/>
              <a:gd name="connsiteX80" fmla="*/ 659607 w 973932"/>
              <a:gd name="connsiteY80" fmla="*/ 850107 h 864394"/>
              <a:gd name="connsiteX81" fmla="*/ 678657 w 973932"/>
              <a:gd name="connsiteY81" fmla="*/ 857250 h 864394"/>
              <a:gd name="connsiteX82" fmla="*/ 702469 w 973932"/>
              <a:gd name="connsiteY82" fmla="*/ 862013 h 864394"/>
              <a:gd name="connsiteX83" fmla="*/ 726282 w 973932"/>
              <a:gd name="connsiteY83" fmla="*/ 864394 h 864394"/>
              <a:gd name="connsiteX84" fmla="*/ 752475 w 973932"/>
              <a:gd name="connsiteY84" fmla="*/ 852488 h 864394"/>
              <a:gd name="connsiteX85" fmla="*/ 766763 w 973932"/>
              <a:gd name="connsiteY85" fmla="*/ 823913 h 864394"/>
              <a:gd name="connsiteX86" fmla="*/ 773907 w 973932"/>
              <a:gd name="connsiteY86" fmla="*/ 792957 h 864394"/>
              <a:gd name="connsiteX87" fmla="*/ 766763 w 973932"/>
              <a:gd name="connsiteY87" fmla="*/ 769144 h 864394"/>
              <a:gd name="connsiteX88" fmla="*/ 795338 w 973932"/>
              <a:gd name="connsiteY88" fmla="*/ 764382 h 864394"/>
              <a:gd name="connsiteX89" fmla="*/ 831057 w 973932"/>
              <a:gd name="connsiteY89" fmla="*/ 709613 h 864394"/>
              <a:gd name="connsiteX90" fmla="*/ 890588 w 973932"/>
              <a:gd name="connsiteY90" fmla="*/ 688182 h 864394"/>
              <a:gd name="connsiteX91" fmla="*/ 902494 w 973932"/>
              <a:gd name="connsiteY91" fmla="*/ 661988 h 864394"/>
              <a:gd name="connsiteX92" fmla="*/ 902494 w 973932"/>
              <a:gd name="connsiteY92" fmla="*/ 661988 h 864394"/>
              <a:gd name="connsiteX93" fmla="*/ 864394 w 973932"/>
              <a:gd name="connsiteY93" fmla="*/ 645319 h 864394"/>
              <a:gd name="connsiteX94" fmla="*/ 845344 w 973932"/>
              <a:gd name="connsiteY94" fmla="*/ 600075 h 864394"/>
              <a:gd name="connsiteX95" fmla="*/ 881063 w 973932"/>
              <a:gd name="connsiteY95" fmla="*/ 581025 h 864394"/>
              <a:gd name="connsiteX96" fmla="*/ 921544 w 973932"/>
              <a:gd name="connsiteY96" fmla="*/ 538163 h 864394"/>
              <a:gd name="connsiteX97" fmla="*/ 912019 w 973932"/>
              <a:gd name="connsiteY97" fmla="*/ 492919 h 864394"/>
              <a:gd name="connsiteX98" fmla="*/ 907257 w 973932"/>
              <a:gd name="connsiteY98" fmla="*/ 466725 h 864394"/>
              <a:gd name="connsiteX99" fmla="*/ 892969 w 973932"/>
              <a:gd name="connsiteY99" fmla="*/ 442913 h 864394"/>
              <a:gd name="connsiteX100" fmla="*/ 907257 w 973932"/>
              <a:gd name="connsiteY100" fmla="*/ 421482 h 864394"/>
              <a:gd name="connsiteX101" fmla="*/ 935832 w 973932"/>
              <a:gd name="connsiteY101" fmla="*/ 411957 h 864394"/>
              <a:gd name="connsiteX102" fmla="*/ 962025 w 973932"/>
              <a:gd name="connsiteY102" fmla="*/ 402432 h 864394"/>
              <a:gd name="connsiteX103" fmla="*/ 973932 w 973932"/>
              <a:gd name="connsiteY103" fmla="*/ 395288 h 864394"/>
              <a:gd name="connsiteX104" fmla="*/ 973932 w 973932"/>
              <a:gd name="connsiteY104" fmla="*/ 361950 h 864394"/>
              <a:gd name="connsiteX105" fmla="*/ 892969 w 973932"/>
              <a:gd name="connsiteY105" fmla="*/ 328613 h 864394"/>
              <a:gd name="connsiteX106" fmla="*/ 854869 w 973932"/>
              <a:gd name="connsiteY106" fmla="*/ 257175 h 864394"/>
              <a:gd name="connsiteX107" fmla="*/ 840582 w 973932"/>
              <a:gd name="connsiteY107" fmla="*/ 204788 h 864394"/>
              <a:gd name="connsiteX108" fmla="*/ 804863 w 973932"/>
              <a:gd name="connsiteY108" fmla="*/ 190500 h 864394"/>
              <a:gd name="connsiteX109" fmla="*/ 785813 w 973932"/>
              <a:gd name="connsiteY109" fmla="*/ 164307 h 864394"/>
              <a:gd name="connsiteX110" fmla="*/ 769144 w 973932"/>
              <a:gd name="connsiteY110" fmla="*/ 102394 h 864394"/>
              <a:gd name="connsiteX111" fmla="*/ 726282 w 973932"/>
              <a:gd name="connsiteY111" fmla="*/ 76200 h 864394"/>
              <a:gd name="connsiteX112" fmla="*/ 669132 w 973932"/>
              <a:gd name="connsiteY112" fmla="*/ 71438 h 864394"/>
              <a:gd name="connsiteX113" fmla="*/ 650082 w 973932"/>
              <a:gd name="connsiteY113" fmla="*/ 30957 h 864394"/>
              <a:gd name="connsiteX114" fmla="*/ 559594 w 973932"/>
              <a:gd name="connsiteY114" fmla="*/ 4763 h 864394"/>
              <a:gd name="connsiteX115" fmla="*/ 461963 w 973932"/>
              <a:gd name="connsiteY115" fmla="*/ 0 h 864394"/>
              <a:gd name="connsiteX0" fmla="*/ 461963 w 973932"/>
              <a:gd name="connsiteY0" fmla="*/ 0 h 864394"/>
              <a:gd name="connsiteX1" fmla="*/ 454819 w 973932"/>
              <a:gd name="connsiteY1" fmla="*/ 71438 h 864394"/>
              <a:gd name="connsiteX2" fmla="*/ 411957 w 973932"/>
              <a:gd name="connsiteY2" fmla="*/ 78582 h 864394"/>
              <a:gd name="connsiteX3" fmla="*/ 395288 w 973932"/>
              <a:gd name="connsiteY3" fmla="*/ 66675 h 864394"/>
              <a:gd name="connsiteX4" fmla="*/ 359569 w 973932"/>
              <a:gd name="connsiteY4" fmla="*/ 64294 h 864394"/>
              <a:gd name="connsiteX5" fmla="*/ 333375 w 973932"/>
              <a:gd name="connsiteY5" fmla="*/ 64294 h 864394"/>
              <a:gd name="connsiteX6" fmla="*/ 304800 w 973932"/>
              <a:gd name="connsiteY6" fmla="*/ 76200 h 864394"/>
              <a:gd name="connsiteX7" fmla="*/ 271463 w 973932"/>
              <a:gd name="connsiteY7" fmla="*/ 100013 h 864394"/>
              <a:gd name="connsiteX8" fmla="*/ 214313 w 973932"/>
              <a:gd name="connsiteY8" fmla="*/ 59532 h 864394"/>
              <a:gd name="connsiteX9" fmla="*/ 142875 w 973932"/>
              <a:gd name="connsiteY9" fmla="*/ 61913 h 864394"/>
              <a:gd name="connsiteX10" fmla="*/ 92869 w 973932"/>
              <a:gd name="connsiteY10" fmla="*/ 50007 h 864394"/>
              <a:gd name="connsiteX11" fmla="*/ 33338 w 973932"/>
              <a:gd name="connsiteY11" fmla="*/ 97632 h 864394"/>
              <a:gd name="connsiteX12" fmla="*/ 4763 w 973932"/>
              <a:gd name="connsiteY12" fmla="*/ 121444 h 864394"/>
              <a:gd name="connsiteX13" fmla="*/ 0 w 973932"/>
              <a:gd name="connsiteY13" fmla="*/ 147638 h 864394"/>
              <a:gd name="connsiteX14" fmla="*/ 47625 w 973932"/>
              <a:gd name="connsiteY14" fmla="*/ 200025 h 864394"/>
              <a:gd name="connsiteX15" fmla="*/ 66675 w 973932"/>
              <a:gd name="connsiteY15" fmla="*/ 271463 h 864394"/>
              <a:gd name="connsiteX16" fmla="*/ 102394 w 973932"/>
              <a:gd name="connsiteY16" fmla="*/ 300038 h 864394"/>
              <a:gd name="connsiteX17" fmla="*/ 130969 w 973932"/>
              <a:gd name="connsiteY17" fmla="*/ 319088 h 864394"/>
              <a:gd name="connsiteX18" fmla="*/ 166688 w 973932"/>
              <a:gd name="connsiteY18" fmla="*/ 333375 h 864394"/>
              <a:gd name="connsiteX19" fmla="*/ 192882 w 973932"/>
              <a:gd name="connsiteY19" fmla="*/ 338138 h 864394"/>
              <a:gd name="connsiteX20" fmla="*/ 228600 w 973932"/>
              <a:gd name="connsiteY20" fmla="*/ 326232 h 864394"/>
              <a:gd name="connsiteX21" fmla="*/ 252413 w 973932"/>
              <a:gd name="connsiteY21" fmla="*/ 316707 h 864394"/>
              <a:gd name="connsiteX22" fmla="*/ 271463 w 973932"/>
              <a:gd name="connsiteY22" fmla="*/ 304800 h 864394"/>
              <a:gd name="connsiteX23" fmla="*/ 300038 w 973932"/>
              <a:gd name="connsiteY23" fmla="*/ 288132 h 864394"/>
              <a:gd name="connsiteX24" fmla="*/ 321469 w 973932"/>
              <a:gd name="connsiteY24" fmla="*/ 309563 h 864394"/>
              <a:gd name="connsiteX25" fmla="*/ 319088 w 973932"/>
              <a:gd name="connsiteY25" fmla="*/ 342900 h 864394"/>
              <a:gd name="connsiteX26" fmla="*/ 300038 w 973932"/>
              <a:gd name="connsiteY26" fmla="*/ 381000 h 864394"/>
              <a:gd name="connsiteX27" fmla="*/ 271463 w 973932"/>
              <a:gd name="connsiteY27" fmla="*/ 411957 h 864394"/>
              <a:gd name="connsiteX28" fmla="*/ 238125 w 973932"/>
              <a:gd name="connsiteY28" fmla="*/ 423863 h 864394"/>
              <a:gd name="connsiteX29" fmla="*/ 211932 w 973932"/>
              <a:gd name="connsiteY29" fmla="*/ 431007 h 864394"/>
              <a:gd name="connsiteX30" fmla="*/ 161925 w 973932"/>
              <a:gd name="connsiteY30" fmla="*/ 433388 h 864394"/>
              <a:gd name="connsiteX31" fmla="*/ 123825 w 973932"/>
              <a:gd name="connsiteY31" fmla="*/ 416719 h 864394"/>
              <a:gd name="connsiteX32" fmla="*/ 123825 w 973932"/>
              <a:gd name="connsiteY32" fmla="*/ 395288 h 864394"/>
              <a:gd name="connsiteX33" fmla="*/ 107157 w 973932"/>
              <a:gd name="connsiteY33" fmla="*/ 376238 h 864394"/>
              <a:gd name="connsiteX34" fmla="*/ 107157 w 973932"/>
              <a:gd name="connsiteY34" fmla="*/ 376238 h 864394"/>
              <a:gd name="connsiteX35" fmla="*/ 78582 w 973932"/>
              <a:gd name="connsiteY35" fmla="*/ 416719 h 864394"/>
              <a:gd name="connsiteX36" fmla="*/ 66675 w 973932"/>
              <a:gd name="connsiteY36" fmla="*/ 461963 h 864394"/>
              <a:gd name="connsiteX37" fmla="*/ 88107 w 973932"/>
              <a:gd name="connsiteY37" fmla="*/ 481013 h 864394"/>
              <a:gd name="connsiteX38" fmla="*/ 109538 w 973932"/>
              <a:gd name="connsiteY38" fmla="*/ 511969 h 864394"/>
              <a:gd name="connsiteX39" fmla="*/ 140494 w 973932"/>
              <a:gd name="connsiteY39" fmla="*/ 533400 h 864394"/>
              <a:gd name="connsiteX40" fmla="*/ 145257 w 973932"/>
              <a:gd name="connsiteY40" fmla="*/ 557213 h 864394"/>
              <a:gd name="connsiteX41" fmla="*/ 152400 w 973932"/>
              <a:gd name="connsiteY41" fmla="*/ 566738 h 864394"/>
              <a:gd name="connsiteX42" fmla="*/ 180975 w 973932"/>
              <a:gd name="connsiteY42" fmla="*/ 595313 h 864394"/>
              <a:gd name="connsiteX43" fmla="*/ 188119 w 973932"/>
              <a:gd name="connsiteY43" fmla="*/ 661988 h 864394"/>
              <a:gd name="connsiteX44" fmla="*/ 209550 w 973932"/>
              <a:gd name="connsiteY44" fmla="*/ 681038 h 864394"/>
              <a:gd name="connsiteX45" fmla="*/ 233363 w 973932"/>
              <a:gd name="connsiteY45" fmla="*/ 688182 h 864394"/>
              <a:gd name="connsiteX46" fmla="*/ 252413 w 973932"/>
              <a:gd name="connsiteY46" fmla="*/ 702469 h 864394"/>
              <a:gd name="connsiteX47" fmla="*/ 278607 w 973932"/>
              <a:gd name="connsiteY47" fmla="*/ 721519 h 864394"/>
              <a:gd name="connsiteX48" fmla="*/ 307182 w 973932"/>
              <a:gd name="connsiteY48" fmla="*/ 766763 h 864394"/>
              <a:gd name="connsiteX49" fmla="*/ 340519 w 973932"/>
              <a:gd name="connsiteY49" fmla="*/ 773907 h 864394"/>
              <a:gd name="connsiteX50" fmla="*/ 359569 w 973932"/>
              <a:gd name="connsiteY50" fmla="*/ 759619 h 864394"/>
              <a:gd name="connsiteX51" fmla="*/ 357188 w 973932"/>
              <a:gd name="connsiteY51" fmla="*/ 738188 h 864394"/>
              <a:gd name="connsiteX52" fmla="*/ 364332 w 973932"/>
              <a:gd name="connsiteY52" fmla="*/ 716757 h 864394"/>
              <a:gd name="connsiteX53" fmla="*/ 383382 w 973932"/>
              <a:gd name="connsiteY53" fmla="*/ 711994 h 864394"/>
              <a:gd name="connsiteX54" fmla="*/ 404813 w 973932"/>
              <a:gd name="connsiteY54" fmla="*/ 721519 h 864394"/>
              <a:gd name="connsiteX55" fmla="*/ 431007 w 973932"/>
              <a:gd name="connsiteY55" fmla="*/ 733425 h 864394"/>
              <a:gd name="connsiteX56" fmla="*/ 454819 w 973932"/>
              <a:gd name="connsiteY56" fmla="*/ 740569 h 864394"/>
              <a:gd name="connsiteX57" fmla="*/ 476250 w 973932"/>
              <a:gd name="connsiteY57" fmla="*/ 728663 h 864394"/>
              <a:gd name="connsiteX58" fmla="*/ 490538 w 973932"/>
              <a:gd name="connsiteY58" fmla="*/ 704850 h 864394"/>
              <a:gd name="connsiteX59" fmla="*/ 523875 w 973932"/>
              <a:gd name="connsiteY59" fmla="*/ 683419 h 864394"/>
              <a:gd name="connsiteX60" fmla="*/ 557213 w 973932"/>
              <a:gd name="connsiteY60" fmla="*/ 685800 h 864394"/>
              <a:gd name="connsiteX61" fmla="*/ 576263 w 973932"/>
              <a:gd name="connsiteY61" fmla="*/ 664369 h 864394"/>
              <a:gd name="connsiteX62" fmla="*/ 585788 w 973932"/>
              <a:gd name="connsiteY62" fmla="*/ 626269 h 864394"/>
              <a:gd name="connsiteX63" fmla="*/ 578644 w 973932"/>
              <a:gd name="connsiteY63" fmla="*/ 585788 h 864394"/>
              <a:gd name="connsiteX64" fmla="*/ 602457 w 973932"/>
              <a:gd name="connsiteY64" fmla="*/ 535781 h 864394"/>
              <a:gd name="connsiteX65" fmla="*/ 590550 w 973932"/>
              <a:gd name="connsiteY65" fmla="*/ 490538 h 864394"/>
              <a:gd name="connsiteX66" fmla="*/ 621507 w 973932"/>
              <a:gd name="connsiteY66" fmla="*/ 473869 h 864394"/>
              <a:gd name="connsiteX67" fmla="*/ 650082 w 973932"/>
              <a:gd name="connsiteY67" fmla="*/ 492919 h 864394"/>
              <a:gd name="connsiteX68" fmla="*/ 652463 w 973932"/>
              <a:gd name="connsiteY68" fmla="*/ 523875 h 864394"/>
              <a:gd name="connsiteX69" fmla="*/ 645319 w 973932"/>
              <a:gd name="connsiteY69" fmla="*/ 550069 h 864394"/>
              <a:gd name="connsiteX70" fmla="*/ 645319 w 973932"/>
              <a:gd name="connsiteY70" fmla="*/ 581025 h 864394"/>
              <a:gd name="connsiteX71" fmla="*/ 666750 w 973932"/>
              <a:gd name="connsiteY71" fmla="*/ 602457 h 864394"/>
              <a:gd name="connsiteX72" fmla="*/ 669132 w 973932"/>
              <a:gd name="connsiteY72" fmla="*/ 654844 h 864394"/>
              <a:gd name="connsiteX73" fmla="*/ 645319 w 973932"/>
              <a:gd name="connsiteY73" fmla="*/ 709613 h 864394"/>
              <a:gd name="connsiteX74" fmla="*/ 642938 w 973932"/>
              <a:gd name="connsiteY74" fmla="*/ 771525 h 864394"/>
              <a:gd name="connsiteX75" fmla="*/ 640557 w 973932"/>
              <a:gd name="connsiteY75" fmla="*/ 795338 h 864394"/>
              <a:gd name="connsiteX76" fmla="*/ 640557 w 973932"/>
              <a:gd name="connsiteY76" fmla="*/ 814388 h 864394"/>
              <a:gd name="connsiteX77" fmla="*/ 621507 w 973932"/>
              <a:gd name="connsiteY77" fmla="*/ 826294 h 864394"/>
              <a:gd name="connsiteX78" fmla="*/ 623888 w 973932"/>
              <a:gd name="connsiteY78" fmla="*/ 845344 h 864394"/>
              <a:gd name="connsiteX79" fmla="*/ 640557 w 973932"/>
              <a:gd name="connsiteY79" fmla="*/ 857250 h 864394"/>
              <a:gd name="connsiteX80" fmla="*/ 659607 w 973932"/>
              <a:gd name="connsiteY80" fmla="*/ 850107 h 864394"/>
              <a:gd name="connsiteX81" fmla="*/ 678657 w 973932"/>
              <a:gd name="connsiteY81" fmla="*/ 857250 h 864394"/>
              <a:gd name="connsiteX82" fmla="*/ 702469 w 973932"/>
              <a:gd name="connsiteY82" fmla="*/ 862013 h 864394"/>
              <a:gd name="connsiteX83" fmla="*/ 726282 w 973932"/>
              <a:gd name="connsiteY83" fmla="*/ 864394 h 864394"/>
              <a:gd name="connsiteX84" fmla="*/ 752475 w 973932"/>
              <a:gd name="connsiteY84" fmla="*/ 852488 h 864394"/>
              <a:gd name="connsiteX85" fmla="*/ 766763 w 973932"/>
              <a:gd name="connsiteY85" fmla="*/ 823913 h 864394"/>
              <a:gd name="connsiteX86" fmla="*/ 773907 w 973932"/>
              <a:gd name="connsiteY86" fmla="*/ 792957 h 864394"/>
              <a:gd name="connsiteX87" fmla="*/ 766763 w 973932"/>
              <a:gd name="connsiteY87" fmla="*/ 769144 h 864394"/>
              <a:gd name="connsiteX88" fmla="*/ 795338 w 973932"/>
              <a:gd name="connsiteY88" fmla="*/ 764382 h 864394"/>
              <a:gd name="connsiteX89" fmla="*/ 831057 w 973932"/>
              <a:gd name="connsiteY89" fmla="*/ 709613 h 864394"/>
              <a:gd name="connsiteX90" fmla="*/ 890588 w 973932"/>
              <a:gd name="connsiteY90" fmla="*/ 688182 h 864394"/>
              <a:gd name="connsiteX91" fmla="*/ 902494 w 973932"/>
              <a:gd name="connsiteY91" fmla="*/ 661988 h 864394"/>
              <a:gd name="connsiteX92" fmla="*/ 902494 w 973932"/>
              <a:gd name="connsiteY92" fmla="*/ 661988 h 864394"/>
              <a:gd name="connsiteX93" fmla="*/ 864394 w 973932"/>
              <a:gd name="connsiteY93" fmla="*/ 645319 h 864394"/>
              <a:gd name="connsiteX94" fmla="*/ 845344 w 973932"/>
              <a:gd name="connsiteY94" fmla="*/ 600075 h 864394"/>
              <a:gd name="connsiteX95" fmla="*/ 881063 w 973932"/>
              <a:gd name="connsiteY95" fmla="*/ 581025 h 864394"/>
              <a:gd name="connsiteX96" fmla="*/ 921544 w 973932"/>
              <a:gd name="connsiteY96" fmla="*/ 538163 h 864394"/>
              <a:gd name="connsiteX97" fmla="*/ 912019 w 973932"/>
              <a:gd name="connsiteY97" fmla="*/ 492919 h 864394"/>
              <a:gd name="connsiteX98" fmla="*/ 907257 w 973932"/>
              <a:gd name="connsiteY98" fmla="*/ 466725 h 864394"/>
              <a:gd name="connsiteX99" fmla="*/ 892969 w 973932"/>
              <a:gd name="connsiteY99" fmla="*/ 442913 h 864394"/>
              <a:gd name="connsiteX100" fmla="*/ 907257 w 973932"/>
              <a:gd name="connsiteY100" fmla="*/ 421482 h 864394"/>
              <a:gd name="connsiteX101" fmla="*/ 935832 w 973932"/>
              <a:gd name="connsiteY101" fmla="*/ 411957 h 864394"/>
              <a:gd name="connsiteX102" fmla="*/ 962025 w 973932"/>
              <a:gd name="connsiteY102" fmla="*/ 402432 h 864394"/>
              <a:gd name="connsiteX103" fmla="*/ 973932 w 973932"/>
              <a:gd name="connsiteY103" fmla="*/ 395288 h 864394"/>
              <a:gd name="connsiteX104" fmla="*/ 973932 w 973932"/>
              <a:gd name="connsiteY104" fmla="*/ 361950 h 864394"/>
              <a:gd name="connsiteX105" fmla="*/ 892969 w 973932"/>
              <a:gd name="connsiteY105" fmla="*/ 328613 h 864394"/>
              <a:gd name="connsiteX106" fmla="*/ 854869 w 973932"/>
              <a:gd name="connsiteY106" fmla="*/ 257175 h 864394"/>
              <a:gd name="connsiteX107" fmla="*/ 840582 w 973932"/>
              <a:gd name="connsiteY107" fmla="*/ 204788 h 864394"/>
              <a:gd name="connsiteX108" fmla="*/ 804863 w 973932"/>
              <a:gd name="connsiteY108" fmla="*/ 190500 h 864394"/>
              <a:gd name="connsiteX109" fmla="*/ 785813 w 973932"/>
              <a:gd name="connsiteY109" fmla="*/ 164307 h 864394"/>
              <a:gd name="connsiteX110" fmla="*/ 769144 w 973932"/>
              <a:gd name="connsiteY110" fmla="*/ 102394 h 864394"/>
              <a:gd name="connsiteX111" fmla="*/ 726282 w 973932"/>
              <a:gd name="connsiteY111" fmla="*/ 76200 h 864394"/>
              <a:gd name="connsiteX112" fmla="*/ 669132 w 973932"/>
              <a:gd name="connsiteY112" fmla="*/ 71438 h 864394"/>
              <a:gd name="connsiteX113" fmla="*/ 650082 w 973932"/>
              <a:gd name="connsiteY113" fmla="*/ 30957 h 864394"/>
              <a:gd name="connsiteX114" fmla="*/ 559594 w 973932"/>
              <a:gd name="connsiteY114" fmla="*/ 4763 h 864394"/>
              <a:gd name="connsiteX115" fmla="*/ 461963 w 973932"/>
              <a:gd name="connsiteY115" fmla="*/ 0 h 864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973932" h="864394">
                <a:moveTo>
                  <a:pt x="461963" y="0"/>
                </a:moveTo>
                <a:lnTo>
                  <a:pt x="454819" y="71438"/>
                </a:lnTo>
                <a:lnTo>
                  <a:pt x="411957" y="78582"/>
                </a:lnTo>
                <a:lnTo>
                  <a:pt x="395288" y="66675"/>
                </a:lnTo>
                <a:lnTo>
                  <a:pt x="359569" y="64294"/>
                </a:lnTo>
                <a:lnTo>
                  <a:pt x="333375" y="64294"/>
                </a:lnTo>
                <a:lnTo>
                  <a:pt x="304800" y="76200"/>
                </a:lnTo>
                <a:lnTo>
                  <a:pt x="271463" y="100013"/>
                </a:lnTo>
                <a:lnTo>
                  <a:pt x="214313" y="59532"/>
                </a:lnTo>
                <a:lnTo>
                  <a:pt x="142875" y="61913"/>
                </a:lnTo>
                <a:lnTo>
                  <a:pt x="92869" y="50007"/>
                </a:lnTo>
                <a:lnTo>
                  <a:pt x="33338" y="97632"/>
                </a:lnTo>
                <a:lnTo>
                  <a:pt x="4763" y="121444"/>
                </a:lnTo>
                <a:lnTo>
                  <a:pt x="0" y="147638"/>
                </a:lnTo>
                <a:lnTo>
                  <a:pt x="47625" y="200025"/>
                </a:lnTo>
                <a:lnTo>
                  <a:pt x="66675" y="271463"/>
                </a:lnTo>
                <a:lnTo>
                  <a:pt x="102394" y="300038"/>
                </a:lnTo>
                <a:lnTo>
                  <a:pt x="130969" y="319088"/>
                </a:lnTo>
                <a:lnTo>
                  <a:pt x="166688" y="333375"/>
                </a:lnTo>
                <a:lnTo>
                  <a:pt x="192882" y="338138"/>
                </a:lnTo>
                <a:lnTo>
                  <a:pt x="228600" y="326232"/>
                </a:lnTo>
                <a:lnTo>
                  <a:pt x="252413" y="316707"/>
                </a:lnTo>
                <a:lnTo>
                  <a:pt x="271463" y="304800"/>
                </a:lnTo>
                <a:lnTo>
                  <a:pt x="300038" y="288132"/>
                </a:lnTo>
                <a:lnTo>
                  <a:pt x="321469" y="309563"/>
                </a:lnTo>
                <a:lnTo>
                  <a:pt x="319088" y="342900"/>
                </a:lnTo>
                <a:lnTo>
                  <a:pt x="300038" y="381000"/>
                </a:lnTo>
                <a:lnTo>
                  <a:pt x="271463" y="411957"/>
                </a:lnTo>
                <a:lnTo>
                  <a:pt x="238125" y="423863"/>
                </a:lnTo>
                <a:lnTo>
                  <a:pt x="211932" y="431007"/>
                </a:lnTo>
                <a:lnTo>
                  <a:pt x="161925" y="433388"/>
                </a:lnTo>
                <a:lnTo>
                  <a:pt x="123825" y="416719"/>
                </a:lnTo>
                <a:lnTo>
                  <a:pt x="123825" y="395288"/>
                </a:lnTo>
                <a:lnTo>
                  <a:pt x="107157" y="376238"/>
                </a:lnTo>
                <a:lnTo>
                  <a:pt x="107157" y="376238"/>
                </a:lnTo>
                <a:lnTo>
                  <a:pt x="78582" y="416719"/>
                </a:lnTo>
                <a:lnTo>
                  <a:pt x="66675" y="461963"/>
                </a:lnTo>
                <a:lnTo>
                  <a:pt x="88107" y="481013"/>
                </a:lnTo>
                <a:lnTo>
                  <a:pt x="109538" y="511969"/>
                </a:lnTo>
                <a:lnTo>
                  <a:pt x="140494" y="533400"/>
                </a:lnTo>
                <a:lnTo>
                  <a:pt x="145257" y="557213"/>
                </a:lnTo>
                <a:lnTo>
                  <a:pt x="152400" y="566738"/>
                </a:lnTo>
                <a:lnTo>
                  <a:pt x="180975" y="595313"/>
                </a:lnTo>
                <a:lnTo>
                  <a:pt x="188119" y="661988"/>
                </a:lnTo>
                <a:lnTo>
                  <a:pt x="209550" y="681038"/>
                </a:lnTo>
                <a:lnTo>
                  <a:pt x="233363" y="688182"/>
                </a:lnTo>
                <a:lnTo>
                  <a:pt x="252413" y="702469"/>
                </a:lnTo>
                <a:lnTo>
                  <a:pt x="278607" y="721519"/>
                </a:lnTo>
                <a:lnTo>
                  <a:pt x="307182" y="766763"/>
                </a:lnTo>
                <a:lnTo>
                  <a:pt x="340519" y="773907"/>
                </a:lnTo>
                <a:lnTo>
                  <a:pt x="359569" y="759619"/>
                </a:lnTo>
                <a:lnTo>
                  <a:pt x="357188" y="738188"/>
                </a:lnTo>
                <a:lnTo>
                  <a:pt x="364332" y="716757"/>
                </a:lnTo>
                <a:lnTo>
                  <a:pt x="383382" y="711994"/>
                </a:lnTo>
                <a:lnTo>
                  <a:pt x="404813" y="721519"/>
                </a:lnTo>
                <a:lnTo>
                  <a:pt x="431007" y="733425"/>
                </a:lnTo>
                <a:lnTo>
                  <a:pt x="454819" y="740569"/>
                </a:lnTo>
                <a:lnTo>
                  <a:pt x="476250" y="728663"/>
                </a:lnTo>
                <a:lnTo>
                  <a:pt x="490538" y="704850"/>
                </a:lnTo>
                <a:lnTo>
                  <a:pt x="523875" y="683419"/>
                </a:lnTo>
                <a:lnTo>
                  <a:pt x="557213" y="685800"/>
                </a:lnTo>
                <a:lnTo>
                  <a:pt x="576263" y="664369"/>
                </a:lnTo>
                <a:lnTo>
                  <a:pt x="585788" y="626269"/>
                </a:lnTo>
                <a:lnTo>
                  <a:pt x="578644" y="585788"/>
                </a:lnTo>
                <a:lnTo>
                  <a:pt x="602457" y="535781"/>
                </a:lnTo>
                <a:lnTo>
                  <a:pt x="590550" y="490538"/>
                </a:lnTo>
                <a:lnTo>
                  <a:pt x="621507" y="473869"/>
                </a:lnTo>
                <a:lnTo>
                  <a:pt x="650082" y="492919"/>
                </a:lnTo>
                <a:lnTo>
                  <a:pt x="652463" y="523875"/>
                </a:lnTo>
                <a:lnTo>
                  <a:pt x="645319" y="550069"/>
                </a:lnTo>
                <a:lnTo>
                  <a:pt x="645319" y="581025"/>
                </a:lnTo>
                <a:lnTo>
                  <a:pt x="666750" y="602457"/>
                </a:lnTo>
                <a:lnTo>
                  <a:pt x="669132" y="654844"/>
                </a:lnTo>
                <a:lnTo>
                  <a:pt x="645319" y="709613"/>
                </a:lnTo>
                <a:cubicBezTo>
                  <a:pt x="644525" y="730250"/>
                  <a:pt x="643732" y="750888"/>
                  <a:pt x="642938" y="771525"/>
                </a:cubicBezTo>
                <a:lnTo>
                  <a:pt x="640557" y="795338"/>
                </a:lnTo>
                <a:lnTo>
                  <a:pt x="640557" y="814388"/>
                </a:lnTo>
                <a:lnTo>
                  <a:pt x="621507" y="826294"/>
                </a:lnTo>
                <a:lnTo>
                  <a:pt x="623888" y="845344"/>
                </a:lnTo>
                <a:lnTo>
                  <a:pt x="640557" y="857250"/>
                </a:lnTo>
                <a:lnTo>
                  <a:pt x="659607" y="850107"/>
                </a:lnTo>
                <a:lnTo>
                  <a:pt x="678657" y="857250"/>
                </a:lnTo>
                <a:lnTo>
                  <a:pt x="702469" y="862013"/>
                </a:lnTo>
                <a:lnTo>
                  <a:pt x="726282" y="864394"/>
                </a:lnTo>
                <a:lnTo>
                  <a:pt x="752475" y="852488"/>
                </a:lnTo>
                <a:lnTo>
                  <a:pt x="766763" y="823913"/>
                </a:lnTo>
                <a:lnTo>
                  <a:pt x="773907" y="792957"/>
                </a:lnTo>
                <a:lnTo>
                  <a:pt x="766763" y="769144"/>
                </a:lnTo>
                <a:lnTo>
                  <a:pt x="795338" y="764382"/>
                </a:lnTo>
                <a:lnTo>
                  <a:pt x="831057" y="709613"/>
                </a:lnTo>
                <a:lnTo>
                  <a:pt x="890588" y="688182"/>
                </a:lnTo>
                <a:lnTo>
                  <a:pt x="902494" y="661988"/>
                </a:lnTo>
                <a:lnTo>
                  <a:pt x="902494" y="661988"/>
                </a:lnTo>
                <a:lnTo>
                  <a:pt x="864394" y="645319"/>
                </a:lnTo>
                <a:lnTo>
                  <a:pt x="845344" y="600075"/>
                </a:lnTo>
                <a:lnTo>
                  <a:pt x="881063" y="581025"/>
                </a:lnTo>
                <a:lnTo>
                  <a:pt x="921544" y="538163"/>
                </a:lnTo>
                <a:lnTo>
                  <a:pt x="912019" y="492919"/>
                </a:lnTo>
                <a:lnTo>
                  <a:pt x="907257" y="466725"/>
                </a:lnTo>
                <a:lnTo>
                  <a:pt x="892969" y="442913"/>
                </a:lnTo>
                <a:lnTo>
                  <a:pt x="907257" y="421482"/>
                </a:lnTo>
                <a:lnTo>
                  <a:pt x="935832" y="411957"/>
                </a:lnTo>
                <a:lnTo>
                  <a:pt x="962025" y="402432"/>
                </a:lnTo>
                <a:lnTo>
                  <a:pt x="973932" y="395288"/>
                </a:lnTo>
                <a:lnTo>
                  <a:pt x="973932" y="361950"/>
                </a:lnTo>
                <a:lnTo>
                  <a:pt x="892969" y="328613"/>
                </a:lnTo>
                <a:lnTo>
                  <a:pt x="854869" y="257175"/>
                </a:lnTo>
                <a:lnTo>
                  <a:pt x="840582" y="204788"/>
                </a:lnTo>
                <a:lnTo>
                  <a:pt x="804863" y="190500"/>
                </a:lnTo>
                <a:lnTo>
                  <a:pt x="785813" y="164307"/>
                </a:lnTo>
                <a:lnTo>
                  <a:pt x="769144" y="102394"/>
                </a:lnTo>
                <a:lnTo>
                  <a:pt x="726282" y="76200"/>
                </a:lnTo>
                <a:lnTo>
                  <a:pt x="669132" y="71438"/>
                </a:lnTo>
                <a:lnTo>
                  <a:pt x="650082" y="30957"/>
                </a:lnTo>
                <a:lnTo>
                  <a:pt x="559594" y="4763"/>
                </a:lnTo>
                <a:lnTo>
                  <a:pt x="461963"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18" name="Freeform 17"/>
          <p:cNvSpPr/>
          <p:nvPr/>
        </p:nvSpPr>
        <p:spPr>
          <a:xfrm>
            <a:off x="1675333" y="5066505"/>
            <a:ext cx="117475" cy="157163"/>
          </a:xfrm>
          <a:custGeom>
            <a:avLst/>
            <a:gdLst>
              <a:gd name="connsiteX0" fmla="*/ 0 w 116681"/>
              <a:gd name="connsiteY0" fmla="*/ 0 h 157163"/>
              <a:gd name="connsiteX1" fmla="*/ 38100 w 116681"/>
              <a:gd name="connsiteY1" fmla="*/ 97632 h 157163"/>
              <a:gd name="connsiteX2" fmla="*/ 90488 w 116681"/>
              <a:gd name="connsiteY2" fmla="*/ 157163 h 157163"/>
              <a:gd name="connsiteX3" fmla="*/ 109538 w 116681"/>
              <a:gd name="connsiteY3" fmla="*/ 121444 h 157163"/>
              <a:gd name="connsiteX4" fmla="*/ 116681 w 116681"/>
              <a:gd name="connsiteY4" fmla="*/ 97632 h 157163"/>
              <a:gd name="connsiteX5" fmla="*/ 111919 w 116681"/>
              <a:gd name="connsiteY5" fmla="*/ 50007 h 157163"/>
              <a:gd name="connsiteX6" fmla="*/ 0 w 116681"/>
              <a:gd name="connsiteY6" fmla="*/ 0 h 15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681" h="157163">
                <a:moveTo>
                  <a:pt x="0" y="0"/>
                </a:moveTo>
                <a:lnTo>
                  <a:pt x="38100" y="97632"/>
                </a:lnTo>
                <a:lnTo>
                  <a:pt x="90488" y="157163"/>
                </a:lnTo>
                <a:lnTo>
                  <a:pt x="109538" y="121444"/>
                </a:lnTo>
                <a:lnTo>
                  <a:pt x="116681" y="97632"/>
                </a:lnTo>
                <a:lnTo>
                  <a:pt x="111919" y="50007"/>
                </a:lnTo>
                <a:lnTo>
                  <a:pt x="0"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0" name="Freeform 19"/>
          <p:cNvSpPr/>
          <p:nvPr/>
        </p:nvSpPr>
        <p:spPr>
          <a:xfrm>
            <a:off x="1759470" y="4618830"/>
            <a:ext cx="782638" cy="1276350"/>
          </a:xfrm>
          <a:custGeom>
            <a:avLst/>
            <a:gdLst>
              <a:gd name="connsiteX0" fmla="*/ 0 w 783431"/>
              <a:gd name="connsiteY0" fmla="*/ 614363 h 1090613"/>
              <a:gd name="connsiteX1" fmla="*/ 21431 w 783431"/>
              <a:gd name="connsiteY1" fmla="*/ 661988 h 1090613"/>
              <a:gd name="connsiteX2" fmla="*/ 28575 w 783431"/>
              <a:gd name="connsiteY2" fmla="*/ 742950 h 1090613"/>
              <a:gd name="connsiteX3" fmla="*/ 76200 w 783431"/>
              <a:gd name="connsiteY3" fmla="*/ 814388 h 1090613"/>
              <a:gd name="connsiteX4" fmla="*/ 102394 w 783431"/>
              <a:gd name="connsiteY4" fmla="*/ 919163 h 1090613"/>
              <a:gd name="connsiteX5" fmla="*/ 116681 w 783431"/>
              <a:gd name="connsiteY5" fmla="*/ 947738 h 1090613"/>
              <a:gd name="connsiteX6" fmla="*/ 130969 w 783431"/>
              <a:gd name="connsiteY6" fmla="*/ 995363 h 1090613"/>
              <a:gd name="connsiteX7" fmla="*/ 150019 w 783431"/>
              <a:gd name="connsiteY7" fmla="*/ 1023938 h 1090613"/>
              <a:gd name="connsiteX8" fmla="*/ 159544 w 783431"/>
              <a:gd name="connsiteY8" fmla="*/ 1042988 h 1090613"/>
              <a:gd name="connsiteX9" fmla="*/ 197644 w 783431"/>
              <a:gd name="connsiteY9" fmla="*/ 1069182 h 1090613"/>
              <a:gd name="connsiteX10" fmla="*/ 245269 w 783431"/>
              <a:gd name="connsiteY10" fmla="*/ 1090613 h 1090613"/>
              <a:gd name="connsiteX11" fmla="*/ 604837 w 783431"/>
              <a:gd name="connsiteY11" fmla="*/ 1085850 h 1090613"/>
              <a:gd name="connsiteX12" fmla="*/ 585787 w 783431"/>
              <a:gd name="connsiteY12" fmla="*/ 1035844 h 1090613"/>
              <a:gd name="connsiteX13" fmla="*/ 607219 w 783431"/>
              <a:gd name="connsiteY13" fmla="*/ 1021557 h 1090613"/>
              <a:gd name="connsiteX14" fmla="*/ 645319 w 783431"/>
              <a:gd name="connsiteY14" fmla="*/ 1016794 h 1090613"/>
              <a:gd name="connsiteX15" fmla="*/ 685800 w 783431"/>
              <a:gd name="connsiteY15" fmla="*/ 997744 h 1090613"/>
              <a:gd name="connsiteX16" fmla="*/ 716756 w 783431"/>
              <a:gd name="connsiteY16" fmla="*/ 1002507 h 1090613"/>
              <a:gd name="connsiteX17" fmla="*/ 738187 w 783431"/>
              <a:gd name="connsiteY17" fmla="*/ 969169 h 1090613"/>
              <a:gd name="connsiteX18" fmla="*/ 783431 w 783431"/>
              <a:gd name="connsiteY18" fmla="*/ 933450 h 1090613"/>
              <a:gd name="connsiteX19" fmla="*/ 776287 w 783431"/>
              <a:gd name="connsiteY19" fmla="*/ 907257 h 1090613"/>
              <a:gd name="connsiteX20" fmla="*/ 752475 w 783431"/>
              <a:gd name="connsiteY20" fmla="*/ 888207 h 1090613"/>
              <a:gd name="connsiteX21" fmla="*/ 752475 w 783431"/>
              <a:gd name="connsiteY21" fmla="*/ 864394 h 1090613"/>
              <a:gd name="connsiteX22" fmla="*/ 728662 w 783431"/>
              <a:gd name="connsiteY22" fmla="*/ 852488 h 1090613"/>
              <a:gd name="connsiteX23" fmla="*/ 711994 w 783431"/>
              <a:gd name="connsiteY23" fmla="*/ 802482 h 1090613"/>
              <a:gd name="connsiteX24" fmla="*/ 688181 w 783431"/>
              <a:gd name="connsiteY24" fmla="*/ 814388 h 1090613"/>
              <a:gd name="connsiteX25" fmla="*/ 659606 w 783431"/>
              <a:gd name="connsiteY25" fmla="*/ 814388 h 1090613"/>
              <a:gd name="connsiteX26" fmla="*/ 647700 w 783431"/>
              <a:gd name="connsiteY26" fmla="*/ 847725 h 1090613"/>
              <a:gd name="connsiteX27" fmla="*/ 623887 w 783431"/>
              <a:gd name="connsiteY27" fmla="*/ 847725 h 1090613"/>
              <a:gd name="connsiteX28" fmla="*/ 576262 w 783431"/>
              <a:gd name="connsiteY28" fmla="*/ 828675 h 1090613"/>
              <a:gd name="connsiteX29" fmla="*/ 554831 w 783431"/>
              <a:gd name="connsiteY29" fmla="*/ 816769 h 1090613"/>
              <a:gd name="connsiteX30" fmla="*/ 547687 w 783431"/>
              <a:gd name="connsiteY30" fmla="*/ 783432 h 1090613"/>
              <a:gd name="connsiteX31" fmla="*/ 561975 w 783431"/>
              <a:gd name="connsiteY31" fmla="*/ 754857 h 1090613"/>
              <a:gd name="connsiteX32" fmla="*/ 533400 w 783431"/>
              <a:gd name="connsiteY32" fmla="*/ 733425 h 1090613"/>
              <a:gd name="connsiteX33" fmla="*/ 509587 w 783431"/>
              <a:gd name="connsiteY33" fmla="*/ 711994 h 1090613"/>
              <a:gd name="connsiteX34" fmla="*/ 473869 w 783431"/>
              <a:gd name="connsiteY34" fmla="*/ 711994 h 1090613"/>
              <a:gd name="connsiteX35" fmla="*/ 435769 w 783431"/>
              <a:gd name="connsiteY35" fmla="*/ 711994 h 1090613"/>
              <a:gd name="connsiteX36" fmla="*/ 438150 w 783431"/>
              <a:gd name="connsiteY36" fmla="*/ 669132 h 1090613"/>
              <a:gd name="connsiteX37" fmla="*/ 428625 w 783431"/>
              <a:gd name="connsiteY37" fmla="*/ 642938 h 1090613"/>
              <a:gd name="connsiteX38" fmla="*/ 423862 w 783431"/>
              <a:gd name="connsiteY38" fmla="*/ 607219 h 1090613"/>
              <a:gd name="connsiteX39" fmla="*/ 426244 w 783431"/>
              <a:gd name="connsiteY39" fmla="*/ 578644 h 1090613"/>
              <a:gd name="connsiteX40" fmla="*/ 440531 w 783431"/>
              <a:gd name="connsiteY40" fmla="*/ 566738 h 1090613"/>
              <a:gd name="connsiteX41" fmla="*/ 450056 w 783431"/>
              <a:gd name="connsiteY41" fmla="*/ 535782 h 1090613"/>
              <a:gd name="connsiteX42" fmla="*/ 457200 w 783431"/>
              <a:gd name="connsiteY42" fmla="*/ 519113 h 1090613"/>
              <a:gd name="connsiteX43" fmla="*/ 481012 w 783431"/>
              <a:gd name="connsiteY43" fmla="*/ 526257 h 1090613"/>
              <a:gd name="connsiteX44" fmla="*/ 495300 w 783431"/>
              <a:gd name="connsiteY44" fmla="*/ 576263 h 1090613"/>
              <a:gd name="connsiteX45" fmla="*/ 507206 w 783431"/>
              <a:gd name="connsiteY45" fmla="*/ 581025 h 1090613"/>
              <a:gd name="connsiteX46" fmla="*/ 526256 w 783431"/>
              <a:gd name="connsiteY46" fmla="*/ 583407 h 1090613"/>
              <a:gd name="connsiteX47" fmla="*/ 554831 w 783431"/>
              <a:gd name="connsiteY47" fmla="*/ 583407 h 1090613"/>
              <a:gd name="connsiteX48" fmla="*/ 557212 w 783431"/>
              <a:gd name="connsiteY48" fmla="*/ 547688 h 1090613"/>
              <a:gd name="connsiteX49" fmla="*/ 545306 w 783431"/>
              <a:gd name="connsiteY49" fmla="*/ 502444 h 1090613"/>
              <a:gd name="connsiteX50" fmla="*/ 545306 w 783431"/>
              <a:gd name="connsiteY50" fmla="*/ 476250 h 1090613"/>
              <a:gd name="connsiteX51" fmla="*/ 581025 w 783431"/>
              <a:gd name="connsiteY51" fmla="*/ 454819 h 1090613"/>
              <a:gd name="connsiteX52" fmla="*/ 604837 w 783431"/>
              <a:gd name="connsiteY52" fmla="*/ 435769 h 1090613"/>
              <a:gd name="connsiteX53" fmla="*/ 640556 w 783431"/>
              <a:gd name="connsiteY53" fmla="*/ 414338 h 1090613"/>
              <a:gd name="connsiteX54" fmla="*/ 645319 w 783431"/>
              <a:gd name="connsiteY54" fmla="*/ 395288 h 1090613"/>
              <a:gd name="connsiteX55" fmla="*/ 633412 w 783431"/>
              <a:gd name="connsiteY55" fmla="*/ 371475 h 1090613"/>
              <a:gd name="connsiteX56" fmla="*/ 614362 w 783431"/>
              <a:gd name="connsiteY56" fmla="*/ 369094 h 1090613"/>
              <a:gd name="connsiteX57" fmla="*/ 609600 w 783431"/>
              <a:gd name="connsiteY57" fmla="*/ 366713 h 1090613"/>
              <a:gd name="connsiteX58" fmla="*/ 597694 w 783431"/>
              <a:gd name="connsiteY58" fmla="*/ 357188 h 1090613"/>
              <a:gd name="connsiteX59" fmla="*/ 611981 w 783431"/>
              <a:gd name="connsiteY59" fmla="*/ 345282 h 1090613"/>
              <a:gd name="connsiteX60" fmla="*/ 652462 w 783431"/>
              <a:gd name="connsiteY60" fmla="*/ 316707 h 1090613"/>
              <a:gd name="connsiteX61" fmla="*/ 678656 w 783431"/>
              <a:gd name="connsiteY61" fmla="*/ 264319 h 1090613"/>
              <a:gd name="connsiteX62" fmla="*/ 666750 w 783431"/>
              <a:gd name="connsiteY62" fmla="*/ 242888 h 1090613"/>
              <a:gd name="connsiteX63" fmla="*/ 638175 w 783431"/>
              <a:gd name="connsiteY63" fmla="*/ 219075 h 1090613"/>
              <a:gd name="connsiteX64" fmla="*/ 642937 w 783431"/>
              <a:gd name="connsiteY64" fmla="*/ 180975 h 1090613"/>
              <a:gd name="connsiteX65" fmla="*/ 673894 w 783431"/>
              <a:gd name="connsiteY65" fmla="*/ 171450 h 1090613"/>
              <a:gd name="connsiteX66" fmla="*/ 700087 w 783431"/>
              <a:gd name="connsiteY66" fmla="*/ 142875 h 1090613"/>
              <a:gd name="connsiteX67" fmla="*/ 700087 w 783431"/>
              <a:gd name="connsiteY67" fmla="*/ 111919 h 1090613"/>
              <a:gd name="connsiteX68" fmla="*/ 666750 w 783431"/>
              <a:gd name="connsiteY68" fmla="*/ 107157 h 1090613"/>
              <a:gd name="connsiteX69" fmla="*/ 645319 w 783431"/>
              <a:gd name="connsiteY69" fmla="*/ 102394 h 1090613"/>
              <a:gd name="connsiteX70" fmla="*/ 645319 w 783431"/>
              <a:gd name="connsiteY70" fmla="*/ 102394 h 1090613"/>
              <a:gd name="connsiteX71" fmla="*/ 678656 w 783431"/>
              <a:gd name="connsiteY71" fmla="*/ 69057 h 1090613"/>
              <a:gd name="connsiteX72" fmla="*/ 685800 w 783431"/>
              <a:gd name="connsiteY72" fmla="*/ 40482 h 1090613"/>
              <a:gd name="connsiteX73" fmla="*/ 678656 w 783431"/>
              <a:gd name="connsiteY73" fmla="*/ 21432 h 1090613"/>
              <a:gd name="connsiteX74" fmla="*/ 695325 w 783431"/>
              <a:gd name="connsiteY74" fmla="*/ 2382 h 1090613"/>
              <a:gd name="connsiteX75" fmla="*/ 628650 w 783431"/>
              <a:gd name="connsiteY75" fmla="*/ 0 h 1090613"/>
              <a:gd name="connsiteX76" fmla="*/ 552450 w 783431"/>
              <a:gd name="connsiteY76" fmla="*/ 52388 h 1090613"/>
              <a:gd name="connsiteX77" fmla="*/ 538162 w 783431"/>
              <a:gd name="connsiteY77" fmla="*/ 90488 h 1090613"/>
              <a:gd name="connsiteX78" fmla="*/ 445294 w 783431"/>
              <a:gd name="connsiteY78" fmla="*/ 126207 h 1090613"/>
              <a:gd name="connsiteX79" fmla="*/ 397669 w 783431"/>
              <a:gd name="connsiteY79" fmla="*/ 159544 h 1090613"/>
              <a:gd name="connsiteX80" fmla="*/ 376237 w 783431"/>
              <a:gd name="connsiteY80" fmla="*/ 190500 h 1090613"/>
              <a:gd name="connsiteX81" fmla="*/ 350044 w 783431"/>
              <a:gd name="connsiteY81" fmla="*/ 140494 h 1090613"/>
              <a:gd name="connsiteX82" fmla="*/ 316706 w 783431"/>
              <a:gd name="connsiteY82" fmla="*/ 140494 h 1090613"/>
              <a:gd name="connsiteX83" fmla="*/ 304800 w 783431"/>
              <a:gd name="connsiteY83" fmla="*/ 166688 h 1090613"/>
              <a:gd name="connsiteX84" fmla="*/ 280987 w 783431"/>
              <a:gd name="connsiteY84" fmla="*/ 230982 h 1090613"/>
              <a:gd name="connsiteX85" fmla="*/ 154781 w 783431"/>
              <a:gd name="connsiteY85" fmla="*/ 223838 h 1090613"/>
              <a:gd name="connsiteX86" fmla="*/ 140494 w 783431"/>
              <a:gd name="connsiteY86" fmla="*/ 245269 h 1090613"/>
              <a:gd name="connsiteX87" fmla="*/ 138112 w 783431"/>
              <a:gd name="connsiteY87" fmla="*/ 280988 h 1090613"/>
              <a:gd name="connsiteX88" fmla="*/ 66675 w 783431"/>
              <a:gd name="connsiteY88" fmla="*/ 309563 h 1090613"/>
              <a:gd name="connsiteX89" fmla="*/ 54769 w 783431"/>
              <a:gd name="connsiteY89" fmla="*/ 323850 h 1090613"/>
              <a:gd name="connsiteX90" fmla="*/ 66675 w 783431"/>
              <a:gd name="connsiteY90" fmla="*/ 381000 h 1090613"/>
              <a:gd name="connsiteX91" fmla="*/ 19050 w 783431"/>
              <a:gd name="connsiteY91" fmla="*/ 423863 h 1090613"/>
              <a:gd name="connsiteX92" fmla="*/ 26194 w 783431"/>
              <a:gd name="connsiteY92" fmla="*/ 490538 h 1090613"/>
              <a:gd name="connsiteX93" fmla="*/ 33337 w 783431"/>
              <a:gd name="connsiteY93" fmla="*/ 554832 h 1090613"/>
              <a:gd name="connsiteX94" fmla="*/ 0 w 783431"/>
              <a:gd name="connsiteY94" fmla="*/ 614363 h 1090613"/>
              <a:gd name="connsiteX0" fmla="*/ 0 w 783431"/>
              <a:gd name="connsiteY0" fmla="*/ 614363 h 1090613"/>
              <a:gd name="connsiteX1" fmla="*/ 21431 w 783431"/>
              <a:gd name="connsiteY1" fmla="*/ 661988 h 1090613"/>
              <a:gd name="connsiteX2" fmla="*/ 28575 w 783431"/>
              <a:gd name="connsiteY2" fmla="*/ 742950 h 1090613"/>
              <a:gd name="connsiteX3" fmla="*/ 76200 w 783431"/>
              <a:gd name="connsiteY3" fmla="*/ 814388 h 1090613"/>
              <a:gd name="connsiteX4" fmla="*/ 102394 w 783431"/>
              <a:gd name="connsiteY4" fmla="*/ 919163 h 1090613"/>
              <a:gd name="connsiteX5" fmla="*/ 116681 w 783431"/>
              <a:gd name="connsiteY5" fmla="*/ 947738 h 1090613"/>
              <a:gd name="connsiteX6" fmla="*/ 130969 w 783431"/>
              <a:gd name="connsiteY6" fmla="*/ 995363 h 1090613"/>
              <a:gd name="connsiteX7" fmla="*/ 150019 w 783431"/>
              <a:gd name="connsiteY7" fmla="*/ 1023938 h 1090613"/>
              <a:gd name="connsiteX8" fmla="*/ 159544 w 783431"/>
              <a:gd name="connsiteY8" fmla="*/ 1042988 h 1090613"/>
              <a:gd name="connsiteX9" fmla="*/ 197644 w 783431"/>
              <a:gd name="connsiteY9" fmla="*/ 1069182 h 1090613"/>
              <a:gd name="connsiteX10" fmla="*/ 245269 w 783431"/>
              <a:gd name="connsiteY10" fmla="*/ 1090613 h 1090613"/>
              <a:gd name="connsiteX11" fmla="*/ 319087 w 783431"/>
              <a:gd name="connsiteY11" fmla="*/ 1090613 h 1090613"/>
              <a:gd name="connsiteX12" fmla="*/ 604837 w 783431"/>
              <a:gd name="connsiteY12" fmla="*/ 1085850 h 1090613"/>
              <a:gd name="connsiteX13" fmla="*/ 585787 w 783431"/>
              <a:gd name="connsiteY13" fmla="*/ 1035844 h 1090613"/>
              <a:gd name="connsiteX14" fmla="*/ 607219 w 783431"/>
              <a:gd name="connsiteY14" fmla="*/ 1021557 h 1090613"/>
              <a:gd name="connsiteX15" fmla="*/ 645319 w 783431"/>
              <a:gd name="connsiteY15" fmla="*/ 1016794 h 1090613"/>
              <a:gd name="connsiteX16" fmla="*/ 685800 w 783431"/>
              <a:gd name="connsiteY16" fmla="*/ 997744 h 1090613"/>
              <a:gd name="connsiteX17" fmla="*/ 716756 w 783431"/>
              <a:gd name="connsiteY17" fmla="*/ 1002507 h 1090613"/>
              <a:gd name="connsiteX18" fmla="*/ 738187 w 783431"/>
              <a:gd name="connsiteY18" fmla="*/ 969169 h 1090613"/>
              <a:gd name="connsiteX19" fmla="*/ 783431 w 783431"/>
              <a:gd name="connsiteY19" fmla="*/ 933450 h 1090613"/>
              <a:gd name="connsiteX20" fmla="*/ 776287 w 783431"/>
              <a:gd name="connsiteY20" fmla="*/ 907257 h 1090613"/>
              <a:gd name="connsiteX21" fmla="*/ 752475 w 783431"/>
              <a:gd name="connsiteY21" fmla="*/ 888207 h 1090613"/>
              <a:gd name="connsiteX22" fmla="*/ 752475 w 783431"/>
              <a:gd name="connsiteY22" fmla="*/ 864394 h 1090613"/>
              <a:gd name="connsiteX23" fmla="*/ 728662 w 783431"/>
              <a:gd name="connsiteY23" fmla="*/ 852488 h 1090613"/>
              <a:gd name="connsiteX24" fmla="*/ 711994 w 783431"/>
              <a:gd name="connsiteY24" fmla="*/ 802482 h 1090613"/>
              <a:gd name="connsiteX25" fmla="*/ 688181 w 783431"/>
              <a:gd name="connsiteY25" fmla="*/ 814388 h 1090613"/>
              <a:gd name="connsiteX26" fmla="*/ 659606 w 783431"/>
              <a:gd name="connsiteY26" fmla="*/ 814388 h 1090613"/>
              <a:gd name="connsiteX27" fmla="*/ 647700 w 783431"/>
              <a:gd name="connsiteY27" fmla="*/ 847725 h 1090613"/>
              <a:gd name="connsiteX28" fmla="*/ 623887 w 783431"/>
              <a:gd name="connsiteY28" fmla="*/ 847725 h 1090613"/>
              <a:gd name="connsiteX29" fmla="*/ 576262 w 783431"/>
              <a:gd name="connsiteY29" fmla="*/ 828675 h 1090613"/>
              <a:gd name="connsiteX30" fmla="*/ 554831 w 783431"/>
              <a:gd name="connsiteY30" fmla="*/ 816769 h 1090613"/>
              <a:gd name="connsiteX31" fmla="*/ 547687 w 783431"/>
              <a:gd name="connsiteY31" fmla="*/ 783432 h 1090613"/>
              <a:gd name="connsiteX32" fmla="*/ 561975 w 783431"/>
              <a:gd name="connsiteY32" fmla="*/ 754857 h 1090613"/>
              <a:gd name="connsiteX33" fmla="*/ 533400 w 783431"/>
              <a:gd name="connsiteY33" fmla="*/ 733425 h 1090613"/>
              <a:gd name="connsiteX34" fmla="*/ 509587 w 783431"/>
              <a:gd name="connsiteY34" fmla="*/ 711994 h 1090613"/>
              <a:gd name="connsiteX35" fmla="*/ 473869 w 783431"/>
              <a:gd name="connsiteY35" fmla="*/ 711994 h 1090613"/>
              <a:gd name="connsiteX36" fmla="*/ 435769 w 783431"/>
              <a:gd name="connsiteY36" fmla="*/ 711994 h 1090613"/>
              <a:gd name="connsiteX37" fmla="*/ 438150 w 783431"/>
              <a:gd name="connsiteY37" fmla="*/ 669132 h 1090613"/>
              <a:gd name="connsiteX38" fmla="*/ 428625 w 783431"/>
              <a:gd name="connsiteY38" fmla="*/ 642938 h 1090613"/>
              <a:gd name="connsiteX39" fmla="*/ 423862 w 783431"/>
              <a:gd name="connsiteY39" fmla="*/ 607219 h 1090613"/>
              <a:gd name="connsiteX40" fmla="*/ 426244 w 783431"/>
              <a:gd name="connsiteY40" fmla="*/ 578644 h 1090613"/>
              <a:gd name="connsiteX41" fmla="*/ 440531 w 783431"/>
              <a:gd name="connsiteY41" fmla="*/ 566738 h 1090613"/>
              <a:gd name="connsiteX42" fmla="*/ 450056 w 783431"/>
              <a:gd name="connsiteY42" fmla="*/ 535782 h 1090613"/>
              <a:gd name="connsiteX43" fmla="*/ 457200 w 783431"/>
              <a:gd name="connsiteY43" fmla="*/ 519113 h 1090613"/>
              <a:gd name="connsiteX44" fmla="*/ 481012 w 783431"/>
              <a:gd name="connsiteY44" fmla="*/ 526257 h 1090613"/>
              <a:gd name="connsiteX45" fmla="*/ 495300 w 783431"/>
              <a:gd name="connsiteY45" fmla="*/ 576263 h 1090613"/>
              <a:gd name="connsiteX46" fmla="*/ 507206 w 783431"/>
              <a:gd name="connsiteY46" fmla="*/ 581025 h 1090613"/>
              <a:gd name="connsiteX47" fmla="*/ 526256 w 783431"/>
              <a:gd name="connsiteY47" fmla="*/ 583407 h 1090613"/>
              <a:gd name="connsiteX48" fmla="*/ 554831 w 783431"/>
              <a:gd name="connsiteY48" fmla="*/ 583407 h 1090613"/>
              <a:gd name="connsiteX49" fmla="*/ 557212 w 783431"/>
              <a:gd name="connsiteY49" fmla="*/ 547688 h 1090613"/>
              <a:gd name="connsiteX50" fmla="*/ 545306 w 783431"/>
              <a:gd name="connsiteY50" fmla="*/ 502444 h 1090613"/>
              <a:gd name="connsiteX51" fmla="*/ 545306 w 783431"/>
              <a:gd name="connsiteY51" fmla="*/ 476250 h 1090613"/>
              <a:gd name="connsiteX52" fmla="*/ 581025 w 783431"/>
              <a:gd name="connsiteY52" fmla="*/ 454819 h 1090613"/>
              <a:gd name="connsiteX53" fmla="*/ 604837 w 783431"/>
              <a:gd name="connsiteY53" fmla="*/ 435769 h 1090613"/>
              <a:gd name="connsiteX54" fmla="*/ 640556 w 783431"/>
              <a:gd name="connsiteY54" fmla="*/ 414338 h 1090613"/>
              <a:gd name="connsiteX55" fmla="*/ 645319 w 783431"/>
              <a:gd name="connsiteY55" fmla="*/ 395288 h 1090613"/>
              <a:gd name="connsiteX56" fmla="*/ 633412 w 783431"/>
              <a:gd name="connsiteY56" fmla="*/ 371475 h 1090613"/>
              <a:gd name="connsiteX57" fmla="*/ 614362 w 783431"/>
              <a:gd name="connsiteY57" fmla="*/ 369094 h 1090613"/>
              <a:gd name="connsiteX58" fmla="*/ 609600 w 783431"/>
              <a:gd name="connsiteY58" fmla="*/ 366713 h 1090613"/>
              <a:gd name="connsiteX59" fmla="*/ 597694 w 783431"/>
              <a:gd name="connsiteY59" fmla="*/ 357188 h 1090613"/>
              <a:gd name="connsiteX60" fmla="*/ 611981 w 783431"/>
              <a:gd name="connsiteY60" fmla="*/ 345282 h 1090613"/>
              <a:gd name="connsiteX61" fmla="*/ 652462 w 783431"/>
              <a:gd name="connsiteY61" fmla="*/ 316707 h 1090613"/>
              <a:gd name="connsiteX62" fmla="*/ 678656 w 783431"/>
              <a:gd name="connsiteY62" fmla="*/ 264319 h 1090613"/>
              <a:gd name="connsiteX63" fmla="*/ 666750 w 783431"/>
              <a:gd name="connsiteY63" fmla="*/ 242888 h 1090613"/>
              <a:gd name="connsiteX64" fmla="*/ 638175 w 783431"/>
              <a:gd name="connsiteY64" fmla="*/ 219075 h 1090613"/>
              <a:gd name="connsiteX65" fmla="*/ 642937 w 783431"/>
              <a:gd name="connsiteY65" fmla="*/ 180975 h 1090613"/>
              <a:gd name="connsiteX66" fmla="*/ 673894 w 783431"/>
              <a:gd name="connsiteY66" fmla="*/ 171450 h 1090613"/>
              <a:gd name="connsiteX67" fmla="*/ 700087 w 783431"/>
              <a:gd name="connsiteY67" fmla="*/ 142875 h 1090613"/>
              <a:gd name="connsiteX68" fmla="*/ 700087 w 783431"/>
              <a:gd name="connsiteY68" fmla="*/ 111919 h 1090613"/>
              <a:gd name="connsiteX69" fmla="*/ 666750 w 783431"/>
              <a:gd name="connsiteY69" fmla="*/ 107157 h 1090613"/>
              <a:gd name="connsiteX70" fmla="*/ 645319 w 783431"/>
              <a:gd name="connsiteY70" fmla="*/ 102394 h 1090613"/>
              <a:gd name="connsiteX71" fmla="*/ 645319 w 783431"/>
              <a:gd name="connsiteY71" fmla="*/ 102394 h 1090613"/>
              <a:gd name="connsiteX72" fmla="*/ 678656 w 783431"/>
              <a:gd name="connsiteY72" fmla="*/ 69057 h 1090613"/>
              <a:gd name="connsiteX73" fmla="*/ 685800 w 783431"/>
              <a:gd name="connsiteY73" fmla="*/ 40482 h 1090613"/>
              <a:gd name="connsiteX74" fmla="*/ 678656 w 783431"/>
              <a:gd name="connsiteY74" fmla="*/ 21432 h 1090613"/>
              <a:gd name="connsiteX75" fmla="*/ 695325 w 783431"/>
              <a:gd name="connsiteY75" fmla="*/ 2382 h 1090613"/>
              <a:gd name="connsiteX76" fmla="*/ 628650 w 783431"/>
              <a:gd name="connsiteY76" fmla="*/ 0 h 1090613"/>
              <a:gd name="connsiteX77" fmla="*/ 552450 w 783431"/>
              <a:gd name="connsiteY77" fmla="*/ 52388 h 1090613"/>
              <a:gd name="connsiteX78" fmla="*/ 538162 w 783431"/>
              <a:gd name="connsiteY78" fmla="*/ 90488 h 1090613"/>
              <a:gd name="connsiteX79" fmla="*/ 445294 w 783431"/>
              <a:gd name="connsiteY79" fmla="*/ 126207 h 1090613"/>
              <a:gd name="connsiteX80" fmla="*/ 397669 w 783431"/>
              <a:gd name="connsiteY80" fmla="*/ 159544 h 1090613"/>
              <a:gd name="connsiteX81" fmla="*/ 376237 w 783431"/>
              <a:gd name="connsiteY81" fmla="*/ 190500 h 1090613"/>
              <a:gd name="connsiteX82" fmla="*/ 350044 w 783431"/>
              <a:gd name="connsiteY82" fmla="*/ 140494 h 1090613"/>
              <a:gd name="connsiteX83" fmla="*/ 316706 w 783431"/>
              <a:gd name="connsiteY83" fmla="*/ 140494 h 1090613"/>
              <a:gd name="connsiteX84" fmla="*/ 304800 w 783431"/>
              <a:gd name="connsiteY84" fmla="*/ 166688 h 1090613"/>
              <a:gd name="connsiteX85" fmla="*/ 280987 w 783431"/>
              <a:gd name="connsiteY85" fmla="*/ 230982 h 1090613"/>
              <a:gd name="connsiteX86" fmla="*/ 154781 w 783431"/>
              <a:gd name="connsiteY86" fmla="*/ 223838 h 1090613"/>
              <a:gd name="connsiteX87" fmla="*/ 140494 w 783431"/>
              <a:gd name="connsiteY87" fmla="*/ 245269 h 1090613"/>
              <a:gd name="connsiteX88" fmla="*/ 138112 w 783431"/>
              <a:gd name="connsiteY88" fmla="*/ 280988 h 1090613"/>
              <a:gd name="connsiteX89" fmla="*/ 66675 w 783431"/>
              <a:gd name="connsiteY89" fmla="*/ 309563 h 1090613"/>
              <a:gd name="connsiteX90" fmla="*/ 54769 w 783431"/>
              <a:gd name="connsiteY90" fmla="*/ 323850 h 1090613"/>
              <a:gd name="connsiteX91" fmla="*/ 66675 w 783431"/>
              <a:gd name="connsiteY91" fmla="*/ 381000 h 1090613"/>
              <a:gd name="connsiteX92" fmla="*/ 19050 w 783431"/>
              <a:gd name="connsiteY92" fmla="*/ 423863 h 1090613"/>
              <a:gd name="connsiteX93" fmla="*/ 26194 w 783431"/>
              <a:gd name="connsiteY93" fmla="*/ 490538 h 1090613"/>
              <a:gd name="connsiteX94" fmla="*/ 33337 w 783431"/>
              <a:gd name="connsiteY94" fmla="*/ 554832 h 1090613"/>
              <a:gd name="connsiteX95" fmla="*/ 0 w 783431"/>
              <a:gd name="connsiteY95" fmla="*/ 614363 h 1090613"/>
              <a:gd name="connsiteX0" fmla="*/ 0 w 783431"/>
              <a:gd name="connsiteY0" fmla="*/ 614363 h 1131094"/>
              <a:gd name="connsiteX1" fmla="*/ 21431 w 783431"/>
              <a:gd name="connsiteY1" fmla="*/ 661988 h 1131094"/>
              <a:gd name="connsiteX2" fmla="*/ 28575 w 783431"/>
              <a:gd name="connsiteY2" fmla="*/ 742950 h 1131094"/>
              <a:gd name="connsiteX3" fmla="*/ 76200 w 783431"/>
              <a:gd name="connsiteY3" fmla="*/ 814388 h 1131094"/>
              <a:gd name="connsiteX4" fmla="*/ 102394 w 783431"/>
              <a:gd name="connsiteY4" fmla="*/ 919163 h 1131094"/>
              <a:gd name="connsiteX5" fmla="*/ 116681 w 783431"/>
              <a:gd name="connsiteY5" fmla="*/ 947738 h 1131094"/>
              <a:gd name="connsiteX6" fmla="*/ 130969 w 783431"/>
              <a:gd name="connsiteY6" fmla="*/ 995363 h 1131094"/>
              <a:gd name="connsiteX7" fmla="*/ 150019 w 783431"/>
              <a:gd name="connsiteY7" fmla="*/ 1023938 h 1131094"/>
              <a:gd name="connsiteX8" fmla="*/ 159544 w 783431"/>
              <a:gd name="connsiteY8" fmla="*/ 1042988 h 1131094"/>
              <a:gd name="connsiteX9" fmla="*/ 197644 w 783431"/>
              <a:gd name="connsiteY9" fmla="*/ 1069182 h 1131094"/>
              <a:gd name="connsiteX10" fmla="*/ 245269 w 783431"/>
              <a:gd name="connsiteY10" fmla="*/ 1090613 h 1131094"/>
              <a:gd name="connsiteX11" fmla="*/ 264318 w 783431"/>
              <a:gd name="connsiteY11" fmla="*/ 1131094 h 1131094"/>
              <a:gd name="connsiteX12" fmla="*/ 604837 w 783431"/>
              <a:gd name="connsiteY12" fmla="*/ 1085850 h 1131094"/>
              <a:gd name="connsiteX13" fmla="*/ 585787 w 783431"/>
              <a:gd name="connsiteY13" fmla="*/ 1035844 h 1131094"/>
              <a:gd name="connsiteX14" fmla="*/ 607219 w 783431"/>
              <a:gd name="connsiteY14" fmla="*/ 1021557 h 1131094"/>
              <a:gd name="connsiteX15" fmla="*/ 645319 w 783431"/>
              <a:gd name="connsiteY15" fmla="*/ 1016794 h 1131094"/>
              <a:gd name="connsiteX16" fmla="*/ 685800 w 783431"/>
              <a:gd name="connsiteY16" fmla="*/ 997744 h 1131094"/>
              <a:gd name="connsiteX17" fmla="*/ 716756 w 783431"/>
              <a:gd name="connsiteY17" fmla="*/ 1002507 h 1131094"/>
              <a:gd name="connsiteX18" fmla="*/ 738187 w 783431"/>
              <a:gd name="connsiteY18" fmla="*/ 969169 h 1131094"/>
              <a:gd name="connsiteX19" fmla="*/ 783431 w 783431"/>
              <a:gd name="connsiteY19" fmla="*/ 933450 h 1131094"/>
              <a:gd name="connsiteX20" fmla="*/ 776287 w 783431"/>
              <a:gd name="connsiteY20" fmla="*/ 907257 h 1131094"/>
              <a:gd name="connsiteX21" fmla="*/ 752475 w 783431"/>
              <a:gd name="connsiteY21" fmla="*/ 888207 h 1131094"/>
              <a:gd name="connsiteX22" fmla="*/ 752475 w 783431"/>
              <a:gd name="connsiteY22" fmla="*/ 864394 h 1131094"/>
              <a:gd name="connsiteX23" fmla="*/ 728662 w 783431"/>
              <a:gd name="connsiteY23" fmla="*/ 852488 h 1131094"/>
              <a:gd name="connsiteX24" fmla="*/ 711994 w 783431"/>
              <a:gd name="connsiteY24" fmla="*/ 802482 h 1131094"/>
              <a:gd name="connsiteX25" fmla="*/ 688181 w 783431"/>
              <a:gd name="connsiteY25" fmla="*/ 814388 h 1131094"/>
              <a:gd name="connsiteX26" fmla="*/ 659606 w 783431"/>
              <a:gd name="connsiteY26" fmla="*/ 814388 h 1131094"/>
              <a:gd name="connsiteX27" fmla="*/ 647700 w 783431"/>
              <a:gd name="connsiteY27" fmla="*/ 847725 h 1131094"/>
              <a:gd name="connsiteX28" fmla="*/ 623887 w 783431"/>
              <a:gd name="connsiteY28" fmla="*/ 847725 h 1131094"/>
              <a:gd name="connsiteX29" fmla="*/ 576262 w 783431"/>
              <a:gd name="connsiteY29" fmla="*/ 828675 h 1131094"/>
              <a:gd name="connsiteX30" fmla="*/ 554831 w 783431"/>
              <a:gd name="connsiteY30" fmla="*/ 816769 h 1131094"/>
              <a:gd name="connsiteX31" fmla="*/ 547687 w 783431"/>
              <a:gd name="connsiteY31" fmla="*/ 783432 h 1131094"/>
              <a:gd name="connsiteX32" fmla="*/ 561975 w 783431"/>
              <a:gd name="connsiteY32" fmla="*/ 754857 h 1131094"/>
              <a:gd name="connsiteX33" fmla="*/ 533400 w 783431"/>
              <a:gd name="connsiteY33" fmla="*/ 733425 h 1131094"/>
              <a:gd name="connsiteX34" fmla="*/ 509587 w 783431"/>
              <a:gd name="connsiteY34" fmla="*/ 711994 h 1131094"/>
              <a:gd name="connsiteX35" fmla="*/ 473869 w 783431"/>
              <a:gd name="connsiteY35" fmla="*/ 711994 h 1131094"/>
              <a:gd name="connsiteX36" fmla="*/ 435769 w 783431"/>
              <a:gd name="connsiteY36" fmla="*/ 711994 h 1131094"/>
              <a:gd name="connsiteX37" fmla="*/ 438150 w 783431"/>
              <a:gd name="connsiteY37" fmla="*/ 669132 h 1131094"/>
              <a:gd name="connsiteX38" fmla="*/ 428625 w 783431"/>
              <a:gd name="connsiteY38" fmla="*/ 642938 h 1131094"/>
              <a:gd name="connsiteX39" fmla="*/ 423862 w 783431"/>
              <a:gd name="connsiteY39" fmla="*/ 607219 h 1131094"/>
              <a:gd name="connsiteX40" fmla="*/ 426244 w 783431"/>
              <a:gd name="connsiteY40" fmla="*/ 578644 h 1131094"/>
              <a:gd name="connsiteX41" fmla="*/ 440531 w 783431"/>
              <a:gd name="connsiteY41" fmla="*/ 566738 h 1131094"/>
              <a:gd name="connsiteX42" fmla="*/ 450056 w 783431"/>
              <a:gd name="connsiteY42" fmla="*/ 535782 h 1131094"/>
              <a:gd name="connsiteX43" fmla="*/ 457200 w 783431"/>
              <a:gd name="connsiteY43" fmla="*/ 519113 h 1131094"/>
              <a:gd name="connsiteX44" fmla="*/ 481012 w 783431"/>
              <a:gd name="connsiteY44" fmla="*/ 526257 h 1131094"/>
              <a:gd name="connsiteX45" fmla="*/ 495300 w 783431"/>
              <a:gd name="connsiteY45" fmla="*/ 576263 h 1131094"/>
              <a:gd name="connsiteX46" fmla="*/ 507206 w 783431"/>
              <a:gd name="connsiteY46" fmla="*/ 581025 h 1131094"/>
              <a:gd name="connsiteX47" fmla="*/ 526256 w 783431"/>
              <a:gd name="connsiteY47" fmla="*/ 583407 h 1131094"/>
              <a:gd name="connsiteX48" fmla="*/ 554831 w 783431"/>
              <a:gd name="connsiteY48" fmla="*/ 583407 h 1131094"/>
              <a:gd name="connsiteX49" fmla="*/ 557212 w 783431"/>
              <a:gd name="connsiteY49" fmla="*/ 547688 h 1131094"/>
              <a:gd name="connsiteX50" fmla="*/ 545306 w 783431"/>
              <a:gd name="connsiteY50" fmla="*/ 502444 h 1131094"/>
              <a:gd name="connsiteX51" fmla="*/ 545306 w 783431"/>
              <a:gd name="connsiteY51" fmla="*/ 476250 h 1131094"/>
              <a:gd name="connsiteX52" fmla="*/ 581025 w 783431"/>
              <a:gd name="connsiteY52" fmla="*/ 454819 h 1131094"/>
              <a:gd name="connsiteX53" fmla="*/ 604837 w 783431"/>
              <a:gd name="connsiteY53" fmla="*/ 435769 h 1131094"/>
              <a:gd name="connsiteX54" fmla="*/ 640556 w 783431"/>
              <a:gd name="connsiteY54" fmla="*/ 414338 h 1131094"/>
              <a:gd name="connsiteX55" fmla="*/ 645319 w 783431"/>
              <a:gd name="connsiteY55" fmla="*/ 395288 h 1131094"/>
              <a:gd name="connsiteX56" fmla="*/ 633412 w 783431"/>
              <a:gd name="connsiteY56" fmla="*/ 371475 h 1131094"/>
              <a:gd name="connsiteX57" fmla="*/ 614362 w 783431"/>
              <a:gd name="connsiteY57" fmla="*/ 369094 h 1131094"/>
              <a:gd name="connsiteX58" fmla="*/ 609600 w 783431"/>
              <a:gd name="connsiteY58" fmla="*/ 366713 h 1131094"/>
              <a:gd name="connsiteX59" fmla="*/ 597694 w 783431"/>
              <a:gd name="connsiteY59" fmla="*/ 357188 h 1131094"/>
              <a:gd name="connsiteX60" fmla="*/ 611981 w 783431"/>
              <a:gd name="connsiteY60" fmla="*/ 345282 h 1131094"/>
              <a:gd name="connsiteX61" fmla="*/ 652462 w 783431"/>
              <a:gd name="connsiteY61" fmla="*/ 316707 h 1131094"/>
              <a:gd name="connsiteX62" fmla="*/ 678656 w 783431"/>
              <a:gd name="connsiteY62" fmla="*/ 264319 h 1131094"/>
              <a:gd name="connsiteX63" fmla="*/ 666750 w 783431"/>
              <a:gd name="connsiteY63" fmla="*/ 242888 h 1131094"/>
              <a:gd name="connsiteX64" fmla="*/ 638175 w 783431"/>
              <a:gd name="connsiteY64" fmla="*/ 219075 h 1131094"/>
              <a:gd name="connsiteX65" fmla="*/ 642937 w 783431"/>
              <a:gd name="connsiteY65" fmla="*/ 180975 h 1131094"/>
              <a:gd name="connsiteX66" fmla="*/ 673894 w 783431"/>
              <a:gd name="connsiteY66" fmla="*/ 171450 h 1131094"/>
              <a:gd name="connsiteX67" fmla="*/ 700087 w 783431"/>
              <a:gd name="connsiteY67" fmla="*/ 142875 h 1131094"/>
              <a:gd name="connsiteX68" fmla="*/ 700087 w 783431"/>
              <a:gd name="connsiteY68" fmla="*/ 111919 h 1131094"/>
              <a:gd name="connsiteX69" fmla="*/ 666750 w 783431"/>
              <a:gd name="connsiteY69" fmla="*/ 107157 h 1131094"/>
              <a:gd name="connsiteX70" fmla="*/ 645319 w 783431"/>
              <a:gd name="connsiteY70" fmla="*/ 102394 h 1131094"/>
              <a:gd name="connsiteX71" fmla="*/ 645319 w 783431"/>
              <a:gd name="connsiteY71" fmla="*/ 102394 h 1131094"/>
              <a:gd name="connsiteX72" fmla="*/ 678656 w 783431"/>
              <a:gd name="connsiteY72" fmla="*/ 69057 h 1131094"/>
              <a:gd name="connsiteX73" fmla="*/ 685800 w 783431"/>
              <a:gd name="connsiteY73" fmla="*/ 40482 h 1131094"/>
              <a:gd name="connsiteX74" fmla="*/ 678656 w 783431"/>
              <a:gd name="connsiteY74" fmla="*/ 21432 h 1131094"/>
              <a:gd name="connsiteX75" fmla="*/ 695325 w 783431"/>
              <a:gd name="connsiteY75" fmla="*/ 2382 h 1131094"/>
              <a:gd name="connsiteX76" fmla="*/ 628650 w 783431"/>
              <a:gd name="connsiteY76" fmla="*/ 0 h 1131094"/>
              <a:gd name="connsiteX77" fmla="*/ 552450 w 783431"/>
              <a:gd name="connsiteY77" fmla="*/ 52388 h 1131094"/>
              <a:gd name="connsiteX78" fmla="*/ 538162 w 783431"/>
              <a:gd name="connsiteY78" fmla="*/ 90488 h 1131094"/>
              <a:gd name="connsiteX79" fmla="*/ 445294 w 783431"/>
              <a:gd name="connsiteY79" fmla="*/ 126207 h 1131094"/>
              <a:gd name="connsiteX80" fmla="*/ 397669 w 783431"/>
              <a:gd name="connsiteY80" fmla="*/ 159544 h 1131094"/>
              <a:gd name="connsiteX81" fmla="*/ 376237 w 783431"/>
              <a:gd name="connsiteY81" fmla="*/ 190500 h 1131094"/>
              <a:gd name="connsiteX82" fmla="*/ 350044 w 783431"/>
              <a:gd name="connsiteY82" fmla="*/ 140494 h 1131094"/>
              <a:gd name="connsiteX83" fmla="*/ 316706 w 783431"/>
              <a:gd name="connsiteY83" fmla="*/ 140494 h 1131094"/>
              <a:gd name="connsiteX84" fmla="*/ 304800 w 783431"/>
              <a:gd name="connsiteY84" fmla="*/ 166688 h 1131094"/>
              <a:gd name="connsiteX85" fmla="*/ 280987 w 783431"/>
              <a:gd name="connsiteY85" fmla="*/ 230982 h 1131094"/>
              <a:gd name="connsiteX86" fmla="*/ 154781 w 783431"/>
              <a:gd name="connsiteY86" fmla="*/ 223838 h 1131094"/>
              <a:gd name="connsiteX87" fmla="*/ 140494 w 783431"/>
              <a:gd name="connsiteY87" fmla="*/ 245269 h 1131094"/>
              <a:gd name="connsiteX88" fmla="*/ 138112 w 783431"/>
              <a:gd name="connsiteY88" fmla="*/ 280988 h 1131094"/>
              <a:gd name="connsiteX89" fmla="*/ 66675 w 783431"/>
              <a:gd name="connsiteY89" fmla="*/ 309563 h 1131094"/>
              <a:gd name="connsiteX90" fmla="*/ 54769 w 783431"/>
              <a:gd name="connsiteY90" fmla="*/ 323850 h 1131094"/>
              <a:gd name="connsiteX91" fmla="*/ 66675 w 783431"/>
              <a:gd name="connsiteY91" fmla="*/ 381000 h 1131094"/>
              <a:gd name="connsiteX92" fmla="*/ 19050 w 783431"/>
              <a:gd name="connsiteY92" fmla="*/ 423863 h 1131094"/>
              <a:gd name="connsiteX93" fmla="*/ 26194 w 783431"/>
              <a:gd name="connsiteY93" fmla="*/ 490538 h 1131094"/>
              <a:gd name="connsiteX94" fmla="*/ 33337 w 783431"/>
              <a:gd name="connsiteY94" fmla="*/ 554832 h 1131094"/>
              <a:gd name="connsiteX95" fmla="*/ 0 w 783431"/>
              <a:gd name="connsiteY95" fmla="*/ 614363 h 1131094"/>
              <a:gd name="connsiteX0" fmla="*/ 0 w 783431"/>
              <a:gd name="connsiteY0" fmla="*/ 614363 h 1131094"/>
              <a:gd name="connsiteX1" fmla="*/ 21431 w 783431"/>
              <a:gd name="connsiteY1" fmla="*/ 661988 h 1131094"/>
              <a:gd name="connsiteX2" fmla="*/ 28575 w 783431"/>
              <a:gd name="connsiteY2" fmla="*/ 742950 h 1131094"/>
              <a:gd name="connsiteX3" fmla="*/ 76200 w 783431"/>
              <a:gd name="connsiteY3" fmla="*/ 814388 h 1131094"/>
              <a:gd name="connsiteX4" fmla="*/ 102394 w 783431"/>
              <a:gd name="connsiteY4" fmla="*/ 919163 h 1131094"/>
              <a:gd name="connsiteX5" fmla="*/ 116681 w 783431"/>
              <a:gd name="connsiteY5" fmla="*/ 947738 h 1131094"/>
              <a:gd name="connsiteX6" fmla="*/ 130969 w 783431"/>
              <a:gd name="connsiteY6" fmla="*/ 995363 h 1131094"/>
              <a:gd name="connsiteX7" fmla="*/ 150019 w 783431"/>
              <a:gd name="connsiteY7" fmla="*/ 1023938 h 1131094"/>
              <a:gd name="connsiteX8" fmla="*/ 159544 w 783431"/>
              <a:gd name="connsiteY8" fmla="*/ 1042988 h 1131094"/>
              <a:gd name="connsiteX9" fmla="*/ 197644 w 783431"/>
              <a:gd name="connsiteY9" fmla="*/ 1069182 h 1131094"/>
              <a:gd name="connsiteX10" fmla="*/ 245269 w 783431"/>
              <a:gd name="connsiteY10" fmla="*/ 1090613 h 1131094"/>
              <a:gd name="connsiteX11" fmla="*/ 264318 w 783431"/>
              <a:gd name="connsiteY11" fmla="*/ 1131094 h 1131094"/>
              <a:gd name="connsiteX12" fmla="*/ 323850 w 783431"/>
              <a:gd name="connsiteY12" fmla="*/ 1123949 h 1131094"/>
              <a:gd name="connsiteX13" fmla="*/ 604837 w 783431"/>
              <a:gd name="connsiteY13" fmla="*/ 1085850 h 1131094"/>
              <a:gd name="connsiteX14" fmla="*/ 585787 w 783431"/>
              <a:gd name="connsiteY14" fmla="*/ 1035844 h 1131094"/>
              <a:gd name="connsiteX15" fmla="*/ 607219 w 783431"/>
              <a:gd name="connsiteY15" fmla="*/ 1021557 h 1131094"/>
              <a:gd name="connsiteX16" fmla="*/ 645319 w 783431"/>
              <a:gd name="connsiteY16" fmla="*/ 1016794 h 1131094"/>
              <a:gd name="connsiteX17" fmla="*/ 685800 w 783431"/>
              <a:gd name="connsiteY17" fmla="*/ 997744 h 1131094"/>
              <a:gd name="connsiteX18" fmla="*/ 716756 w 783431"/>
              <a:gd name="connsiteY18" fmla="*/ 1002507 h 1131094"/>
              <a:gd name="connsiteX19" fmla="*/ 738187 w 783431"/>
              <a:gd name="connsiteY19" fmla="*/ 969169 h 1131094"/>
              <a:gd name="connsiteX20" fmla="*/ 783431 w 783431"/>
              <a:gd name="connsiteY20" fmla="*/ 933450 h 1131094"/>
              <a:gd name="connsiteX21" fmla="*/ 776287 w 783431"/>
              <a:gd name="connsiteY21" fmla="*/ 907257 h 1131094"/>
              <a:gd name="connsiteX22" fmla="*/ 752475 w 783431"/>
              <a:gd name="connsiteY22" fmla="*/ 888207 h 1131094"/>
              <a:gd name="connsiteX23" fmla="*/ 752475 w 783431"/>
              <a:gd name="connsiteY23" fmla="*/ 864394 h 1131094"/>
              <a:gd name="connsiteX24" fmla="*/ 728662 w 783431"/>
              <a:gd name="connsiteY24" fmla="*/ 852488 h 1131094"/>
              <a:gd name="connsiteX25" fmla="*/ 711994 w 783431"/>
              <a:gd name="connsiteY25" fmla="*/ 802482 h 1131094"/>
              <a:gd name="connsiteX26" fmla="*/ 688181 w 783431"/>
              <a:gd name="connsiteY26" fmla="*/ 814388 h 1131094"/>
              <a:gd name="connsiteX27" fmla="*/ 659606 w 783431"/>
              <a:gd name="connsiteY27" fmla="*/ 814388 h 1131094"/>
              <a:gd name="connsiteX28" fmla="*/ 647700 w 783431"/>
              <a:gd name="connsiteY28" fmla="*/ 847725 h 1131094"/>
              <a:gd name="connsiteX29" fmla="*/ 623887 w 783431"/>
              <a:gd name="connsiteY29" fmla="*/ 847725 h 1131094"/>
              <a:gd name="connsiteX30" fmla="*/ 576262 w 783431"/>
              <a:gd name="connsiteY30" fmla="*/ 828675 h 1131094"/>
              <a:gd name="connsiteX31" fmla="*/ 554831 w 783431"/>
              <a:gd name="connsiteY31" fmla="*/ 816769 h 1131094"/>
              <a:gd name="connsiteX32" fmla="*/ 547687 w 783431"/>
              <a:gd name="connsiteY32" fmla="*/ 783432 h 1131094"/>
              <a:gd name="connsiteX33" fmla="*/ 561975 w 783431"/>
              <a:gd name="connsiteY33" fmla="*/ 754857 h 1131094"/>
              <a:gd name="connsiteX34" fmla="*/ 533400 w 783431"/>
              <a:gd name="connsiteY34" fmla="*/ 733425 h 1131094"/>
              <a:gd name="connsiteX35" fmla="*/ 509587 w 783431"/>
              <a:gd name="connsiteY35" fmla="*/ 711994 h 1131094"/>
              <a:gd name="connsiteX36" fmla="*/ 473869 w 783431"/>
              <a:gd name="connsiteY36" fmla="*/ 711994 h 1131094"/>
              <a:gd name="connsiteX37" fmla="*/ 435769 w 783431"/>
              <a:gd name="connsiteY37" fmla="*/ 711994 h 1131094"/>
              <a:gd name="connsiteX38" fmla="*/ 438150 w 783431"/>
              <a:gd name="connsiteY38" fmla="*/ 669132 h 1131094"/>
              <a:gd name="connsiteX39" fmla="*/ 428625 w 783431"/>
              <a:gd name="connsiteY39" fmla="*/ 642938 h 1131094"/>
              <a:gd name="connsiteX40" fmla="*/ 423862 w 783431"/>
              <a:gd name="connsiteY40" fmla="*/ 607219 h 1131094"/>
              <a:gd name="connsiteX41" fmla="*/ 426244 w 783431"/>
              <a:gd name="connsiteY41" fmla="*/ 578644 h 1131094"/>
              <a:gd name="connsiteX42" fmla="*/ 440531 w 783431"/>
              <a:gd name="connsiteY42" fmla="*/ 566738 h 1131094"/>
              <a:gd name="connsiteX43" fmla="*/ 450056 w 783431"/>
              <a:gd name="connsiteY43" fmla="*/ 535782 h 1131094"/>
              <a:gd name="connsiteX44" fmla="*/ 457200 w 783431"/>
              <a:gd name="connsiteY44" fmla="*/ 519113 h 1131094"/>
              <a:gd name="connsiteX45" fmla="*/ 481012 w 783431"/>
              <a:gd name="connsiteY45" fmla="*/ 526257 h 1131094"/>
              <a:gd name="connsiteX46" fmla="*/ 495300 w 783431"/>
              <a:gd name="connsiteY46" fmla="*/ 576263 h 1131094"/>
              <a:gd name="connsiteX47" fmla="*/ 507206 w 783431"/>
              <a:gd name="connsiteY47" fmla="*/ 581025 h 1131094"/>
              <a:gd name="connsiteX48" fmla="*/ 526256 w 783431"/>
              <a:gd name="connsiteY48" fmla="*/ 583407 h 1131094"/>
              <a:gd name="connsiteX49" fmla="*/ 554831 w 783431"/>
              <a:gd name="connsiteY49" fmla="*/ 583407 h 1131094"/>
              <a:gd name="connsiteX50" fmla="*/ 557212 w 783431"/>
              <a:gd name="connsiteY50" fmla="*/ 547688 h 1131094"/>
              <a:gd name="connsiteX51" fmla="*/ 545306 w 783431"/>
              <a:gd name="connsiteY51" fmla="*/ 502444 h 1131094"/>
              <a:gd name="connsiteX52" fmla="*/ 545306 w 783431"/>
              <a:gd name="connsiteY52" fmla="*/ 476250 h 1131094"/>
              <a:gd name="connsiteX53" fmla="*/ 581025 w 783431"/>
              <a:gd name="connsiteY53" fmla="*/ 454819 h 1131094"/>
              <a:gd name="connsiteX54" fmla="*/ 604837 w 783431"/>
              <a:gd name="connsiteY54" fmla="*/ 435769 h 1131094"/>
              <a:gd name="connsiteX55" fmla="*/ 640556 w 783431"/>
              <a:gd name="connsiteY55" fmla="*/ 414338 h 1131094"/>
              <a:gd name="connsiteX56" fmla="*/ 645319 w 783431"/>
              <a:gd name="connsiteY56" fmla="*/ 395288 h 1131094"/>
              <a:gd name="connsiteX57" fmla="*/ 633412 w 783431"/>
              <a:gd name="connsiteY57" fmla="*/ 371475 h 1131094"/>
              <a:gd name="connsiteX58" fmla="*/ 614362 w 783431"/>
              <a:gd name="connsiteY58" fmla="*/ 369094 h 1131094"/>
              <a:gd name="connsiteX59" fmla="*/ 609600 w 783431"/>
              <a:gd name="connsiteY59" fmla="*/ 366713 h 1131094"/>
              <a:gd name="connsiteX60" fmla="*/ 597694 w 783431"/>
              <a:gd name="connsiteY60" fmla="*/ 357188 h 1131094"/>
              <a:gd name="connsiteX61" fmla="*/ 611981 w 783431"/>
              <a:gd name="connsiteY61" fmla="*/ 345282 h 1131094"/>
              <a:gd name="connsiteX62" fmla="*/ 652462 w 783431"/>
              <a:gd name="connsiteY62" fmla="*/ 316707 h 1131094"/>
              <a:gd name="connsiteX63" fmla="*/ 678656 w 783431"/>
              <a:gd name="connsiteY63" fmla="*/ 264319 h 1131094"/>
              <a:gd name="connsiteX64" fmla="*/ 666750 w 783431"/>
              <a:gd name="connsiteY64" fmla="*/ 242888 h 1131094"/>
              <a:gd name="connsiteX65" fmla="*/ 638175 w 783431"/>
              <a:gd name="connsiteY65" fmla="*/ 219075 h 1131094"/>
              <a:gd name="connsiteX66" fmla="*/ 642937 w 783431"/>
              <a:gd name="connsiteY66" fmla="*/ 180975 h 1131094"/>
              <a:gd name="connsiteX67" fmla="*/ 673894 w 783431"/>
              <a:gd name="connsiteY67" fmla="*/ 171450 h 1131094"/>
              <a:gd name="connsiteX68" fmla="*/ 700087 w 783431"/>
              <a:gd name="connsiteY68" fmla="*/ 142875 h 1131094"/>
              <a:gd name="connsiteX69" fmla="*/ 700087 w 783431"/>
              <a:gd name="connsiteY69" fmla="*/ 111919 h 1131094"/>
              <a:gd name="connsiteX70" fmla="*/ 666750 w 783431"/>
              <a:gd name="connsiteY70" fmla="*/ 107157 h 1131094"/>
              <a:gd name="connsiteX71" fmla="*/ 645319 w 783431"/>
              <a:gd name="connsiteY71" fmla="*/ 102394 h 1131094"/>
              <a:gd name="connsiteX72" fmla="*/ 645319 w 783431"/>
              <a:gd name="connsiteY72" fmla="*/ 102394 h 1131094"/>
              <a:gd name="connsiteX73" fmla="*/ 678656 w 783431"/>
              <a:gd name="connsiteY73" fmla="*/ 69057 h 1131094"/>
              <a:gd name="connsiteX74" fmla="*/ 685800 w 783431"/>
              <a:gd name="connsiteY74" fmla="*/ 40482 h 1131094"/>
              <a:gd name="connsiteX75" fmla="*/ 678656 w 783431"/>
              <a:gd name="connsiteY75" fmla="*/ 21432 h 1131094"/>
              <a:gd name="connsiteX76" fmla="*/ 695325 w 783431"/>
              <a:gd name="connsiteY76" fmla="*/ 2382 h 1131094"/>
              <a:gd name="connsiteX77" fmla="*/ 628650 w 783431"/>
              <a:gd name="connsiteY77" fmla="*/ 0 h 1131094"/>
              <a:gd name="connsiteX78" fmla="*/ 552450 w 783431"/>
              <a:gd name="connsiteY78" fmla="*/ 52388 h 1131094"/>
              <a:gd name="connsiteX79" fmla="*/ 538162 w 783431"/>
              <a:gd name="connsiteY79" fmla="*/ 90488 h 1131094"/>
              <a:gd name="connsiteX80" fmla="*/ 445294 w 783431"/>
              <a:gd name="connsiteY80" fmla="*/ 126207 h 1131094"/>
              <a:gd name="connsiteX81" fmla="*/ 397669 w 783431"/>
              <a:gd name="connsiteY81" fmla="*/ 159544 h 1131094"/>
              <a:gd name="connsiteX82" fmla="*/ 376237 w 783431"/>
              <a:gd name="connsiteY82" fmla="*/ 190500 h 1131094"/>
              <a:gd name="connsiteX83" fmla="*/ 350044 w 783431"/>
              <a:gd name="connsiteY83" fmla="*/ 140494 h 1131094"/>
              <a:gd name="connsiteX84" fmla="*/ 316706 w 783431"/>
              <a:gd name="connsiteY84" fmla="*/ 140494 h 1131094"/>
              <a:gd name="connsiteX85" fmla="*/ 304800 w 783431"/>
              <a:gd name="connsiteY85" fmla="*/ 166688 h 1131094"/>
              <a:gd name="connsiteX86" fmla="*/ 280987 w 783431"/>
              <a:gd name="connsiteY86" fmla="*/ 230982 h 1131094"/>
              <a:gd name="connsiteX87" fmla="*/ 154781 w 783431"/>
              <a:gd name="connsiteY87" fmla="*/ 223838 h 1131094"/>
              <a:gd name="connsiteX88" fmla="*/ 140494 w 783431"/>
              <a:gd name="connsiteY88" fmla="*/ 245269 h 1131094"/>
              <a:gd name="connsiteX89" fmla="*/ 138112 w 783431"/>
              <a:gd name="connsiteY89" fmla="*/ 280988 h 1131094"/>
              <a:gd name="connsiteX90" fmla="*/ 66675 w 783431"/>
              <a:gd name="connsiteY90" fmla="*/ 309563 h 1131094"/>
              <a:gd name="connsiteX91" fmla="*/ 54769 w 783431"/>
              <a:gd name="connsiteY91" fmla="*/ 323850 h 1131094"/>
              <a:gd name="connsiteX92" fmla="*/ 66675 w 783431"/>
              <a:gd name="connsiteY92" fmla="*/ 381000 h 1131094"/>
              <a:gd name="connsiteX93" fmla="*/ 19050 w 783431"/>
              <a:gd name="connsiteY93" fmla="*/ 423863 h 1131094"/>
              <a:gd name="connsiteX94" fmla="*/ 26194 w 783431"/>
              <a:gd name="connsiteY94" fmla="*/ 490538 h 1131094"/>
              <a:gd name="connsiteX95" fmla="*/ 33337 w 783431"/>
              <a:gd name="connsiteY95" fmla="*/ 554832 h 1131094"/>
              <a:gd name="connsiteX96" fmla="*/ 0 w 783431"/>
              <a:gd name="connsiteY96" fmla="*/ 614363 h 1131094"/>
              <a:gd name="connsiteX0" fmla="*/ 0 w 783431"/>
              <a:gd name="connsiteY0" fmla="*/ 614363 h 1164431"/>
              <a:gd name="connsiteX1" fmla="*/ 21431 w 783431"/>
              <a:gd name="connsiteY1" fmla="*/ 661988 h 1164431"/>
              <a:gd name="connsiteX2" fmla="*/ 28575 w 783431"/>
              <a:gd name="connsiteY2" fmla="*/ 742950 h 1164431"/>
              <a:gd name="connsiteX3" fmla="*/ 76200 w 783431"/>
              <a:gd name="connsiteY3" fmla="*/ 814388 h 1164431"/>
              <a:gd name="connsiteX4" fmla="*/ 102394 w 783431"/>
              <a:gd name="connsiteY4" fmla="*/ 919163 h 1164431"/>
              <a:gd name="connsiteX5" fmla="*/ 116681 w 783431"/>
              <a:gd name="connsiteY5" fmla="*/ 947738 h 1164431"/>
              <a:gd name="connsiteX6" fmla="*/ 130969 w 783431"/>
              <a:gd name="connsiteY6" fmla="*/ 995363 h 1164431"/>
              <a:gd name="connsiteX7" fmla="*/ 150019 w 783431"/>
              <a:gd name="connsiteY7" fmla="*/ 1023938 h 1164431"/>
              <a:gd name="connsiteX8" fmla="*/ 159544 w 783431"/>
              <a:gd name="connsiteY8" fmla="*/ 1042988 h 1164431"/>
              <a:gd name="connsiteX9" fmla="*/ 197644 w 783431"/>
              <a:gd name="connsiteY9" fmla="*/ 1069182 h 1164431"/>
              <a:gd name="connsiteX10" fmla="*/ 245269 w 783431"/>
              <a:gd name="connsiteY10" fmla="*/ 1090613 h 1164431"/>
              <a:gd name="connsiteX11" fmla="*/ 264318 w 783431"/>
              <a:gd name="connsiteY11" fmla="*/ 1131094 h 1164431"/>
              <a:gd name="connsiteX12" fmla="*/ 295275 w 783431"/>
              <a:gd name="connsiteY12" fmla="*/ 1164431 h 1164431"/>
              <a:gd name="connsiteX13" fmla="*/ 604837 w 783431"/>
              <a:gd name="connsiteY13" fmla="*/ 1085850 h 1164431"/>
              <a:gd name="connsiteX14" fmla="*/ 585787 w 783431"/>
              <a:gd name="connsiteY14" fmla="*/ 1035844 h 1164431"/>
              <a:gd name="connsiteX15" fmla="*/ 607219 w 783431"/>
              <a:gd name="connsiteY15" fmla="*/ 1021557 h 1164431"/>
              <a:gd name="connsiteX16" fmla="*/ 645319 w 783431"/>
              <a:gd name="connsiteY16" fmla="*/ 1016794 h 1164431"/>
              <a:gd name="connsiteX17" fmla="*/ 685800 w 783431"/>
              <a:gd name="connsiteY17" fmla="*/ 997744 h 1164431"/>
              <a:gd name="connsiteX18" fmla="*/ 716756 w 783431"/>
              <a:gd name="connsiteY18" fmla="*/ 1002507 h 1164431"/>
              <a:gd name="connsiteX19" fmla="*/ 738187 w 783431"/>
              <a:gd name="connsiteY19" fmla="*/ 969169 h 1164431"/>
              <a:gd name="connsiteX20" fmla="*/ 783431 w 783431"/>
              <a:gd name="connsiteY20" fmla="*/ 933450 h 1164431"/>
              <a:gd name="connsiteX21" fmla="*/ 776287 w 783431"/>
              <a:gd name="connsiteY21" fmla="*/ 907257 h 1164431"/>
              <a:gd name="connsiteX22" fmla="*/ 752475 w 783431"/>
              <a:gd name="connsiteY22" fmla="*/ 888207 h 1164431"/>
              <a:gd name="connsiteX23" fmla="*/ 752475 w 783431"/>
              <a:gd name="connsiteY23" fmla="*/ 864394 h 1164431"/>
              <a:gd name="connsiteX24" fmla="*/ 728662 w 783431"/>
              <a:gd name="connsiteY24" fmla="*/ 852488 h 1164431"/>
              <a:gd name="connsiteX25" fmla="*/ 711994 w 783431"/>
              <a:gd name="connsiteY25" fmla="*/ 802482 h 1164431"/>
              <a:gd name="connsiteX26" fmla="*/ 688181 w 783431"/>
              <a:gd name="connsiteY26" fmla="*/ 814388 h 1164431"/>
              <a:gd name="connsiteX27" fmla="*/ 659606 w 783431"/>
              <a:gd name="connsiteY27" fmla="*/ 814388 h 1164431"/>
              <a:gd name="connsiteX28" fmla="*/ 647700 w 783431"/>
              <a:gd name="connsiteY28" fmla="*/ 847725 h 1164431"/>
              <a:gd name="connsiteX29" fmla="*/ 623887 w 783431"/>
              <a:gd name="connsiteY29" fmla="*/ 847725 h 1164431"/>
              <a:gd name="connsiteX30" fmla="*/ 576262 w 783431"/>
              <a:gd name="connsiteY30" fmla="*/ 828675 h 1164431"/>
              <a:gd name="connsiteX31" fmla="*/ 554831 w 783431"/>
              <a:gd name="connsiteY31" fmla="*/ 816769 h 1164431"/>
              <a:gd name="connsiteX32" fmla="*/ 547687 w 783431"/>
              <a:gd name="connsiteY32" fmla="*/ 783432 h 1164431"/>
              <a:gd name="connsiteX33" fmla="*/ 561975 w 783431"/>
              <a:gd name="connsiteY33" fmla="*/ 754857 h 1164431"/>
              <a:gd name="connsiteX34" fmla="*/ 533400 w 783431"/>
              <a:gd name="connsiteY34" fmla="*/ 733425 h 1164431"/>
              <a:gd name="connsiteX35" fmla="*/ 509587 w 783431"/>
              <a:gd name="connsiteY35" fmla="*/ 711994 h 1164431"/>
              <a:gd name="connsiteX36" fmla="*/ 473869 w 783431"/>
              <a:gd name="connsiteY36" fmla="*/ 711994 h 1164431"/>
              <a:gd name="connsiteX37" fmla="*/ 435769 w 783431"/>
              <a:gd name="connsiteY37" fmla="*/ 711994 h 1164431"/>
              <a:gd name="connsiteX38" fmla="*/ 438150 w 783431"/>
              <a:gd name="connsiteY38" fmla="*/ 669132 h 1164431"/>
              <a:gd name="connsiteX39" fmla="*/ 428625 w 783431"/>
              <a:gd name="connsiteY39" fmla="*/ 642938 h 1164431"/>
              <a:gd name="connsiteX40" fmla="*/ 423862 w 783431"/>
              <a:gd name="connsiteY40" fmla="*/ 607219 h 1164431"/>
              <a:gd name="connsiteX41" fmla="*/ 426244 w 783431"/>
              <a:gd name="connsiteY41" fmla="*/ 578644 h 1164431"/>
              <a:gd name="connsiteX42" fmla="*/ 440531 w 783431"/>
              <a:gd name="connsiteY42" fmla="*/ 566738 h 1164431"/>
              <a:gd name="connsiteX43" fmla="*/ 450056 w 783431"/>
              <a:gd name="connsiteY43" fmla="*/ 535782 h 1164431"/>
              <a:gd name="connsiteX44" fmla="*/ 457200 w 783431"/>
              <a:gd name="connsiteY44" fmla="*/ 519113 h 1164431"/>
              <a:gd name="connsiteX45" fmla="*/ 481012 w 783431"/>
              <a:gd name="connsiteY45" fmla="*/ 526257 h 1164431"/>
              <a:gd name="connsiteX46" fmla="*/ 495300 w 783431"/>
              <a:gd name="connsiteY46" fmla="*/ 576263 h 1164431"/>
              <a:gd name="connsiteX47" fmla="*/ 507206 w 783431"/>
              <a:gd name="connsiteY47" fmla="*/ 581025 h 1164431"/>
              <a:gd name="connsiteX48" fmla="*/ 526256 w 783431"/>
              <a:gd name="connsiteY48" fmla="*/ 583407 h 1164431"/>
              <a:gd name="connsiteX49" fmla="*/ 554831 w 783431"/>
              <a:gd name="connsiteY49" fmla="*/ 583407 h 1164431"/>
              <a:gd name="connsiteX50" fmla="*/ 557212 w 783431"/>
              <a:gd name="connsiteY50" fmla="*/ 547688 h 1164431"/>
              <a:gd name="connsiteX51" fmla="*/ 545306 w 783431"/>
              <a:gd name="connsiteY51" fmla="*/ 502444 h 1164431"/>
              <a:gd name="connsiteX52" fmla="*/ 545306 w 783431"/>
              <a:gd name="connsiteY52" fmla="*/ 476250 h 1164431"/>
              <a:gd name="connsiteX53" fmla="*/ 581025 w 783431"/>
              <a:gd name="connsiteY53" fmla="*/ 454819 h 1164431"/>
              <a:gd name="connsiteX54" fmla="*/ 604837 w 783431"/>
              <a:gd name="connsiteY54" fmla="*/ 435769 h 1164431"/>
              <a:gd name="connsiteX55" fmla="*/ 640556 w 783431"/>
              <a:gd name="connsiteY55" fmla="*/ 414338 h 1164431"/>
              <a:gd name="connsiteX56" fmla="*/ 645319 w 783431"/>
              <a:gd name="connsiteY56" fmla="*/ 395288 h 1164431"/>
              <a:gd name="connsiteX57" fmla="*/ 633412 w 783431"/>
              <a:gd name="connsiteY57" fmla="*/ 371475 h 1164431"/>
              <a:gd name="connsiteX58" fmla="*/ 614362 w 783431"/>
              <a:gd name="connsiteY58" fmla="*/ 369094 h 1164431"/>
              <a:gd name="connsiteX59" fmla="*/ 609600 w 783431"/>
              <a:gd name="connsiteY59" fmla="*/ 366713 h 1164431"/>
              <a:gd name="connsiteX60" fmla="*/ 597694 w 783431"/>
              <a:gd name="connsiteY60" fmla="*/ 357188 h 1164431"/>
              <a:gd name="connsiteX61" fmla="*/ 611981 w 783431"/>
              <a:gd name="connsiteY61" fmla="*/ 345282 h 1164431"/>
              <a:gd name="connsiteX62" fmla="*/ 652462 w 783431"/>
              <a:gd name="connsiteY62" fmla="*/ 316707 h 1164431"/>
              <a:gd name="connsiteX63" fmla="*/ 678656 w 783431"/>
              <a:gd name="connsiteY63" fmla="*/ 264319 h 1164431"/>
              <a:gd name="connsiteX64" fmla="*/ 666750 w 783431"/>
              <a:gd name="connsiteY64" fmla="*/ 242888 h 1164431"/>
              <a:gd name="connsiteX65" fmla="*/ 638175 w 783431"/>
              <a:gd name="connsiteY65" fmla="*/ 219075 h 1164431"/>
              <a:gd name="connsiteX66" fmla="*/ 642937 w 783431"/>
              <a:gd name="connsiteY66" fmla="*/ 180975 h 1164431"/>
              <a:gd name="connsiteX67" fmla="*/ 673894 w 783431"/>
              <a:gd name="connsiteY67" fmla="*/ 171450 h 1164431"/>
              <a:gd name="connsiteX68" fmla="*/ 700087 w 783431"/>
              <a:gd name="connsiteY68" fmla="*/ 142875 h 1164431"/>
              <a:gd name="connsiteX69" fmla="*/ 700087 w 783431"/>
              <a:gd name="connsiteY69" fmla="*/ 111919 h 1164431"/>
              <a:gd name="connsiteX70" fmla="*/ 666750 w 783431"/>
              <a:gd name="connsiteY70" fmla="*/ 107157 h 1164431"/>
              <a:gd name="connsiteX71" fmla="*/ 645319 w 783431"/>
              <a:gd name="connsiteY71" fmla="*/ 102394 h 1164431"/>
              <a:gd name="connsiteX72" fmla="*/ 645319 w 783431"/>
              <a:gd name="connsiteY72" fmla="*/ 102394 h 1164431"/>
              <a:gd name="connsiteX73" fmla="*/ 678656 w 783431"/>
              <a:gd name="connsiteY73" fmla="*/ 69057 h 1164431"/>
              <a:gd name="connsiteX74" fmla="*/ 685800 w 783431"/>
              <a:gd name="connsiteY74" fmla="*/ 40482 h 1164431"/>
              <a:gd name="connsiteX75" fmla="*/ 678656 w 783431"/>
              <a:gd name="connsiteY75" fmla="*/ 21432 h 1164431"/>
              <a:gd name="connsiteX76" fmla="*/ 695325 w 783431"/>
              <a:gd name="connsiteY76" fmla="*/ 2382 h 1164431"/>
              <a:gd name="connsiteX77" fmla="*/ 628650 w 783431"/>
              <a:gd name="connsiteY77" fmla="*/ 0 h 1164431"/>
              <a:gd name="connsiteX78" fmla="*/ 552450 w 783431"/>
              <a:gd name="connsiteY78" fmla="*/ 52388 h 1164431"/>
              <a:gd name="connsiteX79" fmla="*/ 538162 w 783431"/>
              <a:gd name="connsiteY79" fmla="*/ 90488 h 1164431"/>
              <a:gd name="connsiteX80" fmla="*/ 445294 w 783431"/>
              <a:gd name="connsiteY80" fmla="*/ 126207 h 1164431"/>
              <a:gd name="connsiteX81" fmla="*/ 397669 w 783431"/>
              <a:gd name="connsiteY81" fmla="*/ 159544 h 1164431"/>
              <a:gd name="connsiteX82" fmla="*/ 376237 w 783431"/>
              <a:gd name="connsiteY82" fmla="*/ 190500 h 1164431"/>
              <a:gd name="connsiteX83" fmla="*/ 350044 w 783431"/>
              <a:gd name="connsiteY83" fmla="*/ 140494 h 1164431"/>
              <a:gd name="connsiteX84" fmla="*/ 316706 w 783431"/>
              <a:gd name="connsiteY84" fmla="*/ 140494 h 1164431"/>
              <a:gd name="connsiteX85" fmla="*/ 304800 w 783431"/>
              <a:gd name="connsiteY85" fmla="*/ 166688 h 1164431"/>
              <a:gd name="connsiteX86" fmla="*/ 280987 w 783431"/>
              <a:gd name="connsiteY86" fmla="*/ 230982 h 1164431"/>
              <a:gd name="connsiteX87" fmla="*/ 154781 w 783431"/>
              <a:gd name="connsiteY87" fmla="*/ 223838 h 1164431"/>
              <a:gd name="connsiteX88" fmla="*/ 140494 w 783431"/>
              <a:gd name="connsiteY88" fmla="*/ 245269 h 1164431"/>
              <a:gd name="connsiteX89" fmla="*/ 138112 w 783431"/>
              <a:gd name="connsiteY89" fmla="*/ 280988 h 1164431"/>
              <a:gd name="connsiteX90" fmla="*/ 66675 w 783431"/>
              <a:gd name="connsiteY90" fmla="*/ 309563 h 1164431"/>
              <a:gd name="connsiteX91" fmla="*/ 54769 w 783431"/>
              <a:gd name="connsiteY91" fmla="*/ 323850 h 1164431"/>
              <a:gd name="connsiteX92" fmla="*/ 66675 w 783431"/>
              <a:gd name="connsiteY92" fmla="*/ 381000 h 1164431"/>
              <a:gd name="connsiteX93" fmla="*/ 19050 w 783431"/>
              <a:gd name="connsiteY93" fmla="*/ 423863 h 1164431"/>
              <a:gd name="connsiteX94" fmla="*/ 26194 w 783431"/>
              <a:gd name="connsiteY94" fmla="*/ 490538 h 1164431"/>
              <a:gd name="connsiteX95" fmla="*/ 33337 w 783431"/>
              <a:gd name="connsiteY95" fmla="*/ 554832 h 1164431"/>
              <a:gd name="connsiteX96" fmla="*/ 0 w 783431"/>
              <a:gd name="connsiteY96" fmla="*/ 614363 h 1164431"/>
              <a:gd name="connsiteX0" fmla="*/ 0 w 783431"/>
              <a:gd name="connsiteY0" fmla="*/ 614363 h 1164431"/>
              <a:gd name="connsiteX1" fmla="*/ 21431 w 783431"/>
              <a:gd name="connsiteY1" fmla="*/ 661988 h 1164431"/>
              <a:gd name="connsiteX2" fmla="*/ 28575 w 783431"/>
              <a:gd name="connsiteY2" fmla="*/ 742950 h 1164431"/>
              <a:gd name="connsiteX3" fmla="*/ 76200 w 783431"/>
              <a:gd name="connsiteY3" fmla="*/ 814388 h 1164431"/>
              <a:gd name="connsiteX4" fmla="*/ 102394 w 783431"/>
              <a:gd name="connsiteY4" fmla="*/ 919163 h 1164431"/>
              <a:gd name="connsiteX5" fmla="*/ 116681 w 783431"/>
              <a:gd name="connsiteY5" fmla="*/ 947738 h 1164431"/>
              <a:gd name="connsiteX6" fmla="*/ 130969 w 783431"/>
              <a:gd name="connsiteY6" fmla="*/ 995363 h 1164431"/>
              <a:gd name="connsiteX7" fmla="*/ 150019 w 783431"/>
              <a:gd name="connsiteY7" fmla="*/ 1023938 h 1164431"/>
              <a:gd name="connsiteX8" fmla="*/ 159544 w 783431"/>
              <a:gd name="connsiteY8" fmla="*/ 1042988 h 1164431"/>
              <a:gd name="connsiteX9" fmla="*/ 197644 w 783431"/>
              <a:gd name="connsiteY9" fmla="*/ 1069182 h 1164431"/>
              <a:gd name="connsiteX10" fmla="*/ 245269 w 783431"/>
              <a:gd name="connsiteY10" fmla="*/ 1090613 h 1164431"/>
              <a:gd name="connsiteX11" fmla="*/ 264318 w 783431"/>
              <a:gd name="connsiteY11" fmla="*/ 1131094 h 1164431"/>
              <a:gd name="connsiteX12" fmla="*/ 295275 w 783431"/>
              <a:gd name="connsiteY12" fmla="*/ 1164431 h 1164431"/>
              <a:gd name="connsiteX13" fmla="*/ 354806 w 783431"/>
              <a:gd name="connsiteY13" fmla="*/ 1152524 h 1164431"/>
              <a:gd name="connsiteX14" fmla="*/ 604837 w 783431"/>
              <a:gd name="connsiteY14" fmla="*/ 1085850 h 1164431"/>
              <a:gd name="connsiteX15" fmla="*/ 585787 w 783431"/>
              <a:gd name="connsiteY15" fmla="*/ 1035844 h 1164431"/>
              <a:gd name="connsiteX16" fmla="*/ 607219 w 783431"/>
              <a:gd name="connsiteY16" fmla="*/ 1021557 h 1164431"/>
              <a:gd name="connsiteX17" fmla="*/ 645319 w 783431"/>
              <a:gd name="connsiteY17" fmla="*/ 1016794 h 1164431"/>
              <a:gd name="connsiteX18" fmla="*/ 685800 w 783431"/>
              <a:gd name="connsiteY18" fmla="*/ 997744 h 1164431"/>
              <a:gd name="connsiteX19" fmla="*/ 716756 w 783431"/>
              <a:gd name="connsiteY19" fmla="*/ 1002507 h 1164431"/>
              <a:gd name="connsiteX20" fmla="*/ 738187 w 783431"/>
              <a:gd name="connsiteY20" fmla="*/ 969169 h 1164431"/>
              <a:gd name="connsiteX21" fmla="*/ 783431 w 783431"/>
              <a:gd name="connsiteY21" fmla="*/ 933450 h 1164431"/>
              <a:gd name="connsiteX22" fmla="*/ 776287 w 783431"/>
              <a:gd name="connsiteY22" fmla="*/ 907257 h 1164431"/>
              <a:gd name="connsiteX23" fmla="*/ 752475 w 783431"/>
              <a:gd name="connsiteY23" fmla="*/ 888207 h 1164431"/>
              <a:gd name="connsiteX24" fmla="*/ 752475 w 783431"/>
              <a:gd name="connsiteY24" fmla="*/ 864394 h 1164431"/>
              <a:gd name="connsiteX25" fmla="*/ 728662 w 783431"/>
              <a:gd name="connsiteY25" fmla="*/ 852488 h 1164431"/>
              <a:gd name="connsiteX26" fmla="*/ 711994 w 783431"/>
              <a:gd name="connsiteY26" fmla="*/ 802482 h 1164431"/>
              <a:gd name="connsiteX27" fmla="*/ 688181 w 783431"/>
              <a:gd name="connsiteY27" fmla="*/ 814388 h 1164431"/>
              <a:gd name="connsiteX28" fmla="*/ 659606 w 783431"/>
              <a:gd name="connsiteY28" fmla="*/ 814388 h 1164431"/>
              <a:gd name="connsiteX29" fmla="*/ 647700 w 783431"/>
              <a:gd name="connsiteY29" fmla="*/ 847725 h 1164431"/>
              <a:gd name="connsiteX30" fmla="*/ 623887 w 783431"/>
              <a:gd name="connsiteY30" fmla="*/ 847725 h 1164431"/>
              <a:gd name="connsiteX31" fmla="*/ 576262 w 783431"/>
              <a:gd name="connsiteY31" fmla="*/ 828675 h 1164431"/>
              <a:gd name="connsiteX32" fmla="*/ 554831 w 783431"/>
              <a:gd name="connsiteY32" fmla="*/ 816769 h 1164431"/>
              <a:gd name="connsiteX33" fmla="*/ 547687 w 783431"/>
              <a:gd name="connsiteY33" fmla="*/ 783432 h 1164431"/>
              <a:gd name="connsiteX34" fmla="*/ 561975 w 783431"/>
              <a:gd name="connsiteY34" fmla="*/ 754857 h 1164431"/>
              <a:gd name="connsiteX35" fmla="*/ 533400 w 783431"/>
              <a:gd name="connsiteY35" fmla="*/ 733425 h 1164431"/>
              <a:gd name="connsiteX36" fmla="*/ 509587 w 783431"/>
              <a:gd name="connsiteY36" fmla="*/ 711994 h 1164431"/>
              <a:gd name="connsiteX37" fmla="*/ 473869 w 783431"/>
              <a:gd name="connsiteY37" fmla="*/ 711994 h 1164431"/>
              <a:gd name="connsiteX38" fmla="*/ 435769 w 783431"/>
              <a:gd name="connsiteY38" fmla="*/ 711994 h 1164431"/>
              <a:gd name="connsiteX39" fmla="*/ 438150 w 783431"/>
              <a:gd name="connsiteY39" fmla="*/ 669132 h 1164431"/>
              <a:gd name="connsiteX40" fmla="*/ 428625 w 783431"/>
              <a:gd name="connsiteY40" fmla="*/ 642938 h 1164431"/>
              <a:gd name="connsiteX41" fmla="*/ 423862 w 783431"/>
              <a:gd name="connsiteY41" fmla="*/ 607219 h 1164431"/>
              <a:gd name="connsiteX42" fmla="*/ 426244 w 783431"/>
              <a:gd name="connsiteY42" fmla="*/ 578644 h 1164431"/>
              <a:gd name="connsiteX43" fmla="*/ 440531 w 783431"/>
              <a:gd name="connsiteY43" fmla="*/ 566738 h 1164431"/>
              <a:gd name="connsiteX44" fmla="*/ 450056 w 783431"/>
              <a:gd name="connsiteY44" fmla="*/ 535782 h 1164431"/>
              <a:gd name="connsiteX45" fmla="*/ 457200 w 783431"/>
              <a:gd name="connsiteY45" fmla="*/ 519113 h 1164431"/>
              <a:gd name="connsiteX46" fmla="*/ 481012 w 783431"/>
              <a:gd name="connsiteY46" fmla="*/ 526257 h 1164431"/>
              <a:gd name="connsiteX47" fmla="*/ 495300 w 783431"/>
              <a:gd name="connsiteY47" fmla="*/ 576263 h 1164431"/>
              <a:gd name="connsiteX48" fmla="*/ 507206 w 783431"/>
              <a:gd name="connsiteY48" fmla="*/ 581025 h 1164431"/>
              <a:gd name="connsiteX49" fmla="*/ 526256 w 783431"/>
              <a:gd name="connsiteY49" fmla="*/ 583407 h 1164431"/>
              <a:gd name="connsiteX50" fmla="*/ 554831 w 783431"/>
              <a:gd name="connsiteY50" fmla="*/ 583407 h 1164431"/>
              <a:gd name="connsiteX51" fmla="*/ 557212 w 783431"/>
              <a:gd name="connsiteY51" fmla="*/ 547688 h 1164431"/>
              <a:gd name="connsiteX52" fmla="*/ 545306 w 783431"/>
              <a:gd name="connsiteY52" fmla="*/ 502444 h 1164431"/>
              <a:gd name="connsiteX53" fmla="*/ 545306 w 783431"/>
              <a:gd name="connsiteY53" fmla="*/ 476250 h 1164431"/>
              <a:gd name="connsiteX54" fmla="*/ 581025 w 783431"/>
              <a:gd name="connsiteY54" fmla="*/ 454819 h 1164431"/>
              <a:gd name="connsiteX55" fmla="*/ 604837 w 783431"/>
              <a:gd name="connsiteY55" fmla="*/ 435769 h 1164431"/>
              <a:gd name="connsiteX56" fmla="*/ 640556 w 783431"/>
              <a:gd name="connsiteY56" fmla="*/ 414338 h 1164431"/>
              <a:gd name="connsiteX57" fmla="*/ 645319 w 783431"/>
              <a:gd name="connsiteY57" fmla="*/ 395288 h 1164431"/>
              <a:gd name="connsiteX58" fmla="*/ 633412 w 783431"/>
              <a:gd name="connsiteY58" fmla="*/ 371475 h 1164431"/>
              <a:gd name="connsiteX59" fmla="*/ 614362 w 783431"/>
              <a:gd name="connsiteY59" fmla="*/ 369094 h 1164431"/>
              <a:gd name="connsiteX60" fmla="*/ 609600 w 783431"/>
              <a:gd name="connsiteY60" fmla="*/ 366713 h 1164431"/>
              <a:gd name="connsiteX61" fmla="*/ 597694 w 783431"/>
              <a:gd name="connsiteY61" fmla="*/ 357188 h 1164431"/>
              <a:gd name="connsiteX62" fmla="*/ 611981 w 783431"/>
              <a:gd name="connsiteY62" fmla="*/ 345282 h 1164431"/>
              <a:gd name="connsiteX63" fmla="*/ 652462 w 783431"/>
              <a:gd name="connsiteY63" fmla="*/ 316707 h 1164431"/>
              <a:gd name="connsiteX64" fmla="*/ 678656 w 783431"/>
              <a:gd name="connsiteY64" fmla="*/ 264319 h 1164431"/>
              <a:gd name="connsiteX65" fmla="*/ 666750 w 783431"/>
              <a:gd name="connsiteY65" fmla="*/ 242888 h 1164431"/>
              <a:gd name="connsiteX66" fmla="*/ 638175 w 783431"/>
              <a:gd name="connsiteY66" fmla="*/ 219075 h 1164431"/>
              <a:gd name="connsiteX67" fmla="*/ 642937 w 783431"/>
              <a:gd name="connsiteY67" fmla="*/ 180975 h 1164431"/>
              <a:gd name="connsiteX68" fmla="*/ 673894 w 783431"/>
              <a:gd name="connsiteY68" fmla="*/ 171450 h 1164431"/>
              <a:gd name="connsiteX69" fmla="*/ 700087 w 783431"/>
              <a:gd name="connsiteY69" fmla="*/ 142875 h 1164431"/>
              <a:gd name="connsiteX70" fmla="*/ 700087 w 783431"/>
              <a:gd name="connsiteY70" fmla="*/ 111919 h 1164431"/>
              <a:gd name="connsiteX71" fmla="*/ 666750 w 783431"/>
              <a:gd name="connsiteY71" fmla="*/ 107157 h 1164431"/>
              <a:gd name="connsiteX72" fmla="*/ 645319 w 783431"/>
              <a:gd name="connsiteY72" fmla="*/ 102394 h 1164431"/>
              <a:gd name="connsiteX73" fmla="*/ 645319 w 783431"/>
              <a:gd name="connsiteY73" fmla="*/ 102394 h 1164431"/>
              <a:gd name="connsiteX74" fmla="*/ 678656 w 783431"/>
              <a:gd name="connsiteY74" fmla="*/ 69057 h 1164431"/>
              <a:gd name="connsiteX75" fmla="*/ 685800 w 783431"/>
              <a:gd name="connsiteY75" fmla="*/ 40482 h 1164431"/>
              <a:gd name="connsiteX76" fmla="*/ 678656 w 783431"/>
              <a:gd name="connsiteY76" fmla="*/ 21432 h 1164431"/>
              <a:gd name="connsiteX77" fmla="*/ 695325 w 783431"/>
              <a:gd name="connsiteY77" fmla="*/ 2382 h 1164431"/>
              <a:gd name="connsiteX78" fmla="*/ 628650 w 783431"/>
              <a:gd name="connsiteY78" fmla="*/ 0 h 1164431"/>
              <a:gd name="connsiteX79" fmla="*/ 552450 w 783431"/>
              <a:gd name="connsiteY79" fmla="*/ 52388 h 1164431"/>
              <a:gd name="connsiteX80" fmla="*/ 538162 w 783431"/>
              <a:gd name="connsiteY80" fmla="*/ 90488 h 1164431"/>
              <a:gd name="connsiteX81" fmla="*/ 445294 w 783431"/>
              <a:gd name="connsiteY81" fmla="*/ 126207 h 1164431"/>
              <a:gd name="connsiteX82" fmla="*/ 397669 w 783431"/>
              <a:gd name="connsiteY82" fmla="*/ 159544 h 1164431"/>
              <a:gd name="connsiteX83" fmla="*/ 376237 w 783431"/>
              <a:gd name="connsiteY83" fmla="*/ 190500 h 1164431"/>
              <a:gd name="connsiteX84" fmla="*/ 350044 w 783431"/>
              <a:gd name="connsiteY84" fmla="*/ 140494 h 1164431"/>
              <a:gd name="connsiteX85" fmla="*/ 316706 w 783431"/>
              <a:gd name="connsiteY85" fmla="*/ 140494 h 1164431"/>
              <a:gd name="connsiteX86" fmla="*/ 304800 w 783431"/>
              <a:gd name="connsiteY86" fmla="*/ 166688 h 1164431"/>
              <a:gd name="connsiteX87" fmla="*/ 280987 w 783431"/>
              <a:gd name="connsiteY87" fmla="*/ 230982 h 1164431"/>
              <a:gd name="connsiteX88" fmla="*/ 154781 w 783431"/>
              <a:gd name="connsiteY88" fmla="*/ 223838 h 1164431"/>
              <a:gd name="connsiteX89" fmla="*/ 140494 w 783431"/>
              <a:gd name="connsiteY89" fmla="*/ 245269 h 1164431"/>
              <a:gd name="connsiteX90" fmla="*/ 138112 w 783431"/>
              <a:gd name="connsiteY90" fmla="*/ 280988 h 1164431"/>
              <a:gd name="connsiteX91" fmla="*/ 66675 w 783431"/>
              <a:gd name="connsiteY91" fmla="*/ 309563 h 1164431"/>
              <a:gd name="connsiteX92" fmla="*/ 54769 w 783431"/>
              <a:gd name="connsiteY92" fmla="*/ 323850 h 1164431"/>
              <a:gd name="connsiteX93" fmla="*/ 66675 w 783431"/>
              <a:gd name="connsiteY93" fmla="*/ 381000 h 1164431"/>
              <a:gd name="connsiteX94" fmla="*/ 19050 w 783431"/>
              <a:gd name="connsiteY94" fmla="*/ 423863 h 1164431"/>
              <a:gd name="connsiteX95" fmla="*/ 26194 w 783431"/>
              <a:gd name="connsiteY95" fmla="*/ 490538 h 1164431"/>
              <a:gd name="connsiteX96" fmla="*/ 33337 w 783431"/>
              <a:gd name="connsiteY96" fmla="*/ 554832 h 1164431"/>
              <a:gd name="connsiteX97" fmla="*/ 0 w 783431"/>
              <a:gd name="connsiteY97" fmla="*/ 614363 h 1164431"/>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604837 w 783431"/>
              <a:gd name="connsiteY14" fmla="*/ 1085850 h 1200149"/>
              <a:gd name="connsiteX15" fmla="*/ 585787 w 783431"/>
              <a:gd name="connsiteY15" fmla="*/ 1035844 h 1200149"/>
              <a:gd name="connsiteX16" fmla="*/ 607219 w 783431"/>
              <a:gd name="connsiteY16" fmla="*/ 1021557 h 1200149"/>
              <a:gd name="connsiteX17" fmla="*/ 645319 w 783431"/>
              <a:gd name="connsiteY17" fmla="*/ 1016794 h 1200149"/>
              <a:gd name="connsiteX18" fmla="*/ 685800 w 783431"/>
              <a:gd name="connsiteY18" fmla="*/ 997744 h 1200149"/>
              <a:gd name="connsiteX19" fmla="*/ 716756 w 783431"/>
              <a:gd name="connsiteY19" fmla="*/ 1002507 h 1200149"/>
              <a:gd name="connsiteX20" fmla="*/ 738187 w 783431"/>
              <a:gd name="connsiteY20" fmla="*/ 969169 h 1200149"/>
              <a:gd name="connsiteX21" fmla="*/ 783431 w 783431"/>
              <a:gd name="connsiteY21" fmla="*/ 933450 h 1200149"/>
              <a:gd name="connsiteX22" fmla="*/ 776287 w 783431"/>
              <a:gd name="connsiteY22" fmla="*/ 907257 h 1200149"/>
              <a:gd name="connsiteX23" fmla="*/ 752475 w 783431"/>
              <a:gd name="connsiteY23" fmla="*/ 888207 h 1200149"/>
              <a:gd name="connsiteX24" fmla="*/ 752475 w 783431"/>
              <a:gd name="connsiteY24" fmla="*/ 864394 h 1200149"/>
              <a:gd name="connsiteX25" fmla="*/ 728662 w 783431"/>
              <a:gd name="connsiteY25" fmla="*/ 852488 h 1200149"/>
              <a:gd name="connsiteX26" fmla="*/ 711994 w 783431"/>
              <a:gd name="connsiteY26" fmla="*/ 802482 h 1200149"/>
              <a:gd name="connsiteX27" fmla="*/ 688181 w 783431"/>
              <a:gd name="connsiteY27" fmla="*/ 814388 h 1200149"/>
              <a:gd name="connsiteX28" fmla="*/ 659606 w 783431"/>
              <a:gd name="connsiteY28" fmla="*/ 814388 h 1200149"/>
              <a:gd name="connsiteX29" fmla="*/ 647700 w 783431"/>
              <a:gd name="connsiteY29" fmla="*/ 847725 h 1200149"/>
              <a:gd name="connsiteX30" fmla="*/ 623887 w 783431"/>
              <a:gd name="connsiteY30" fmla="*/ 847725 h 1200149"/>
              <a:gd name="connsiteX31" fmla="*/ 576262 w 783431"/>
              <a:gd name="connsiteY31" fmla="*/ 828675 h 1200149"/>
              <a:gd name="connsiteX32" fmla="*/ 554831 w 783431"/>
              <a:gd name="connsiteY32" fmla="*/ 816769 h 1200149"/>
              <a:gd name="connsiteX33" fmla="*/ 547687 w 783431"/>
              <a:gd name="connsiteY33" fmla="*/ 783432 h 1200149"/>
              <a:gd name="connsiteX34" fmla="*/ 561975 w 783431"/>
              <a:gd name="connsiteY34" fmla="*/ 754857 h 1200149"/>
              <a:gd name="connsiteX35" fmla="*/ 533400 w 783431"/>
              <a:gd name="connsiteY35" fmla="*/ 733425 h 1200149"/>
              <a:gd name="connsiteX36" fmla="*/ 509587 w 783431"/>
              <a:gd name="connsiteY36" fmla="*/ 711994 h 1200149"/>
              <a:gd name="connsiteX37" fmla="*/ 473869 w 783431"/>
              <a:gd name="connsiteY37" fmla="*/ 711994 h 1200149"/>
              <a:gd name="connsiteX38" fmla="*/ 435769 w 783431"/>
              <a:gd name="connsiteY38" fmla="*/ 711994 h 1200149"/>
              <a:gd name="connsiteX39" fmla="*/ 438150 w 783431"/>
              <a:gd name="connsiteY39" fmla="*/ 669132 h 1200149"/>
              <a:gd name="connsiteX40" fmla="*/ 428625 w 783431"/>
              <a:gd name="connsiteY40" fmla="*/ 642938 h 1200149"/>
              <a:gd name="connsiteX41" fmla="*/ 423862 w 783431"/>
              <a:gd name="connsiteY41" fmla="*/ 607219 h 1200149"/>
              <a:gd name="connsiteX42" fmla="*/ 426244 w 783431"/>
              <a:gd name="connsiteY42" fmla="*/ 578644 h 1200149"/>
              <a:gd name="connsiteX43" fmla="*/ 440531 w 783431"/>
              <a:gd name="connsiteY43" fmla="*/ 566738 h 1200149"/>
              <a:gd name="connsiteX44" fmla="*/ 450056 w 783431"/>
              <a:gd name="connsiteY44" fmla="*/ 535782 h 1200149"/>
              <a:gd name="connsiteX45" fmla="*/ 457200 w 783431"/>
              <a:gd name="connsiteY45" fmla="*/ 519113 h 1200149"/>
              <a:gd name="connsiteX46" fmla="*/ 481012 w 783431"/>
              <a:gd name="connsiteY46" fmla="*/ 526257 h 1200149"/>
              <a:gd name="connsiteX47" fmla="*/ 495300 w 783431"/>
              <a:gd name="connsiteY47" fmla="*/ 576263 h 1200149"/>
              <a:gd name="connsiteX48" fmla="*/ 507206 w 783431"/>
              <a:gd name="connsiteY48" fmla="*/ 581025 h 1200149"/>
              <a:gd name="connsiteX49" fmla="*/ 526256 w 783431"/>
              <a:gd name="connsiteY49" fmla="*/ 583407 h 1200149"/>
              <a:gd name="connsiteX50" fmla="*/ 554831 w 783431"/>
              <a:gd name="connsiteY50" fmla="*/ 583407 h 1200149"/>
              <a:gd name="connsiteX51" fmla="*/ 557212 w 783431"/>
              <a:gd name="connsiteY51" fmla="*/ 547688 h 1200149"/>
              <a:gd name="connsiteX52" fmla="*/ 545306 w 783431"/>
              <a:gd name="connsiteY52" fmla="*/ 502444 h 1200149"/>
              <a:gd name="connsiteX53" fmla="*/ 545306 w 783431"/>
              <a:gd name="connsiteY53" fmla="*/ 476250 h 1200149"/>
              <a:gd name="connsiteX54" fmla="*/ 581025 w 783431"/>
              <a:gd name="connsiteY54" fmla="*/ 454819 h 1200149"/>
              <a:gd name="connsiteX55" fmla="*/ 604837 w 783431"/>
              <a:gd name="connsiteY55" fmla="*/ 435769 h 1200149"/>
              <a:gd name="connsiteX56" fmla="*/ 640556 w 783431"/>
              <a:gd name="connsiteY56" fmla="*/ 414338 h 1200149"/>
              <a:gd name="connsiteX57" fmla="*/ 645319 w 783431"/>
              <a:gd name="connsiteY57" fmla="*/ 395288 h 1200149"/>
              <a:gd name="connsiteX58" fmla="*/ 633412 w 783431"/>
              <a:gd name="connsiteY58" fmla="*/ 371475 h 1200149"/>
              <a:gd name="connsiteX59" fmla="*/ 614362 w 783431"/>
              <a:gd name="connsiteY59" fmla="*/ 369094 h 1200149"/>
              <a:gd name="connsiteX60" fmla="*/ 609600 w 783431"/>
              <a:gd name="connsiteY60" fmla="*/ 366713 h 1200149"/>
              <a:gd name="connsiteX61" fmla="*/ 597694 w 783431"/>
              <a:gd name="connsiteY61" fmla="*/ 357188 h 1200149"/>
              <a:gd name="connsiteX62" fmla="*/ 611981 w 783431"/>
              <a:gd name="connsiteY62" fmla="*/ 345282 h 1200149"/>
              <a:gd name="connsiteX63" fmla="*/ 652462 w 783431"/>
              <a:gd name="connsiteY63" fmla="*/ 316707 h 1200149"/>
              <a:gd name="connsiteX64" fmla="*/ 678656 w 783431"/>
              <a:gd name="connsiteY64" fmla="*/ 264319 h 1200149"/>
              <a:gd name="connsiteX65" fmla="*/ 666750 w 783431"/>
              <a:gd name="connsiteY65" fmla="*/ 242888 h 1200149"/>
              <a:gd name="connsiteX66" fmla="*/ 638175 w 783431"/>
              <a:gd name="connsiteY66" fmla="*/ 219075 h 1200149"/>
              <a:gd name="connsiteX67" fmla="*/ 642937 w 783431"/>
              <a:gd name="connsiteY67" fmla="*/ 180975 h 1200149"/>
              <a:gd name="connsiteX68" fmla="*/ 673894 w 783431"/>
              <a:gd name="connsiteY68" fmla="*/ 171450 h 1200149"/>
              <a:gd name="connsiteX69" fmla="*/ 700087 w 783431"/>
              <a:gd name="connsiteY69" fmla="*/ 142875 h 1200149"/>
              <a:gd name="connsiteX70" fmla="*/ 700087 w 783431"/>
              <a:gd name="connsiteY70" fmla="*/ 111919 h 1200149"/>
              <a:gd name="connsiteX71" fmla="*/ 666750 w 783431"/>
              <a:gd name="connsiteY71" fmla="*/ 107157 h 1200149"/>
              <a:gd name="connsiteX72" fmla="*/ 645319 w 783431"/>
              <a:gd name="connsiteY72" fmla="*/ 102394 h 1200149"/>
              <a:gd name="connsiteX73" fmla="*/ 645319 w 783431"/>
              <a:gd name="connsiteY73" fmla="*/ 102394 h 1200149"/>
              <a:gd name="connsiteX74" fmla="*/ 678656 w 783431"/>
              <a:gd name="connsiteY74" fmla="*/ 69057 h 1200149"/>
              <a:gd name="connsiteX75" fmla="*/ 685800 w 783431"/>
              <a:gd name="connsiteY75" fmla="*/ 40482 h 1200149"/>
              <a:gd name="connsiteX76" fmla="*/ 678656 w 783431"/>
              <a:gd name="connsiteY76" fmla="*/ 21432 h 1200149"/>
              <a:gd name="connsiteX77" fmla="*/ 695325 w 783431"/>
              <a:gd name="connsiteY77" fmla="*/ 2382 h 1200149"/>
              <a:gd name="connsiteX78" fmla="*/ 628650 w 783431"/>
              <a:gd name="connsiteY78" fmla="*/ 0 h 1200149"/>
              <a:gd name="connsiteX79" fmla="*/ 552450 w 783431"/>
              <a:gd name="connsiteY79" fmla="*/ 52388 h 1200149"/>
              <a:gd name="connsiteX80" fmla="*/ 538162 w 783431"/>
              <a:gd name="connsiteY80" fmla="*/ 90488 h 1200149"/>
              <a:gd name="connsiteX81" fmla="*/ 445294 w 783431"/>
              <a:gd name="connsiteY81" fmla="*/ 126207 h 1200149"/>
              <a:gd name="connsiteX82" fmla="*/ 397669 w 783431"/>
              <a:gd name="connsiteY82" fmla="*/ 159544 h 1200149"/>
              <a:gd name="connsiteX83" fmla="*/ 376237 w 783431"/>
              <a:gd name="connsiteY83" fmla="*/ 190500 h 1200149"/>
              <a:gd name="connsiteX84" fmla="*/ 350044 w 783431"/>
              <a:gd name="connsiteY84" fmla="*/ 140494 h 1200149"/>
              <a:gd name="connsiteX85" fmla="*/ 316706 w 783431"/>
              <a:gd name="connsiteY85" fmla="*/ 140494 h 1200149"/>
              <a:gd name="connsiteX86" fmla="*/ 304800 w 783431"/>
              <a:gd name="connsiteY86" fmla="*/ 166688 h 1200149"/>
              <a:gd name="connsiteX87" fmla="*/ 280987 w 783431"/>
              <a:gd name="connsiteY87" fmla="*/ 230982 h 1200149"/>
              <a:gd name="connsiteX88" fmla="*/ 154781 w 783431"/>
              <a:gd name="connsiteY88" fmla="*/ 223838 h 1200149"/>
              <a:gd name="connsiteX89" fmla="*/ 140494 w 783431"/>
              <a:gd name="connsiteY89" fmla="*/ 245269 h 1200149"/>
              <a:gd name="connsiteX90" fmla="*/ 138112 w 783431"/>
              <a:gd name="connsiteY90" fmla="*/ 280988 h 1200149"/>
              <a:gd name="connsiteX91" fmla="*/ 66675 w 783431"/>
              <a:gd name="connsiteY91" fmla="*/ 309563 h 1200149"/>
              <a:gd name="connsiteX92" fmla="*/ 54769 w 783431"/>
              <a:gd name="connsiteY92" fmla="*/ 323850 h 1200149"/>
              <a:gd name="connsiteX93" fmla="*/ 66675 w 783431"/>
              <a:gd name="connsiteY93" fmla="*/ 381000 h 1200149"/>
              <a:gd name="connsiteX94" fmla="*/ 19050 w 783431"/>
              <a:gd name="connsiteY94" fmla="*/ 423863 h 1200149"/>
              <a:gd name="connsiteX95" fmla="*/ 26194 w 783431"/>
              <a:gd name="connsiteY95" fmla="*/ 490538 h 1200149"/>
              <a:gd name="connsiteX96" fmla="*/ 33337 w 783431"/>
              <a:gd name="connsiteY96" fmla="*/ 554832 h 1200149"/>
              <a:gd name="connsiteX97" fmla="*/ 0 w 783431"/>
              <a:gd name="connsiteY97"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57212 w 783431"/>
              <a:gd name="connsiteY14" fmla="*/ 1109662 h 1200149"/>
              <a:gd name="connsiteX15" fmla="*/ 604837 w 783431"/>
              <a:gd name="connsiteY15" fmla="*/ 1085850 h 1200149"/>
              <a:gd name="connsiteX16" fmla="*/ 585787 w 783431"/>
              <a:gd name="connsiteY16" fmla="*/ 1035844 h 1200149"/>
              <a:gd name="connsiteX17" fmla="*/ 607219 w 783431"/>
              <a:gd name="connsiteY17" fmla="*/ 1021557 h 1200149"/>
              <a:gd name="connsiteX18" fmla="*/ 645319 w 783431"/>
              <a:gd name="connsiteY18" fmla="*/ 1016794 h 1200149"/>
              <a:gd name="connsiteX19" fmla="*/ 685800 w 783431"/>
              <a:gd name="connsiteY19" fmla="*/ 997744 h 1200149"/>
              <a:gd name="connsiteX20" fmla="*/ 716756 w 783431"/>
              <a:gd name="connsiteY20" fmla="*/ 1002507 h 1200149"/>
              <a:gd name="connsiteX21" fmla="*/ 738187 w 783431"/>
              <a:gd name="connsiteY21" fmla="*/ 969169 h 1200149"/>
              <a:gd name="connsiteX22" fmla="*/ 783431 w 783431"/>
              <a:gd name="connsiteY22" fmla="*/ 933450 h 1200149"/>
              <a:gd name="connsiteX23" fmla="*/ 776287 w 783431"/>
              <a:gd name="connsiteY23" fmla="*/ 907257 h 1200149"/>
              <a:gd name="connsiteX24" fmla="*/ 752475 w 783431"/>
              <a:gd name="connsiteY24" fmla="*/ 888207 h 1200149"/>
              <a:gd name="connsiteX25" fmla="*/ 752475 w 783431"/>
              <a:gd name="connsiteY25" fmla="*/ 864394 h 1200149"/>
              <a:gd name="connsiteX26" fmla="*/ 728662 w 783431"/>
              <a:gd name="connsiteY26" fmla="*/ 852488 h 1200149"/>
              <a:gd name="connsiteX27" fmla="*/ 711994 w 783431"/>
              <a:gd name="connsiteY27" fmla="*/ 802482 h 1200149"/>
              <a:gd name="connsiteX28" fmla="*/ 688181 w 783431"/>
              <a:gd name="connsiteY28" fmla="*/ 814388 h 1200149"/>
              <a:gd name="connsiteX29" fmla="*/ 659606 w 783431"/>
              <a:gd name="connsiteY29" fmla="*/ 814388 h 1200149"/>
              <a:gd name="connsiteX30" fmla="*/ 647700 w 783431"/>
              <a:gd name="connsiteY30" fmla="*/ 847725 h 1200149"/>
              <a:gd name="connsiteX31" fmla="*/ 623887 w 783431"/>
              <a:gd name="connsiteY31" fmla="*/ 847725 h 1200149"/>
              <a:gd name="connsiteX32" fmla="*/ 576262 w 783431"/>
              <a:gd name="connsiteY32" fmla="*/ 828675 h 1200149"/>
              <a:gd name="connsiteX33" fmla="*/ 554831 w 783431"/>
              <a:gd name="connsiteY33" fmla="*/ 816769 h 1200149"/>
              <a:gd name="connsiteX34" fmla="*/ 547687 w 783431"/>
              <a:gd name="connsiteY34" fmla="*/ 783432 h 1200149"/>
              <a:gd name="connsiteX35" fmla="*/ 561975 w 783431"/>
              <a:gd name="connsiteY35" fmla="*/ 754857 h 1200149"/>
              <a:gd name="connsiteX36" fmla="*/ 533400 w 783431"/>
              <a:gd name="connsiteY36" fmla="*/ 733425 h 1200149"/>
              <a:gd name="connsiteX37" fmla="*/ 509587 w 783431"/>
              <a:gd name="connsiteY37" fmla="*/ 711994 h 1200149"/>
              <a:gd name="connsiteX38" fmla="*/ 473869 w 783431"/>
              <a:gd name="connsiteY38" fmla="*/ 711994 h 1200149"/>
              <a:gd name="connsiteX39" fmla="*/ 435769 w 783431"/>
              <a:gd name="connsiteY39" fmla="*/ 711994 h 1200149"/>
              <a:gd name="connsiteX40" fmla="*/ 438150 w 783431"/>
              <a:gd name="connsiteY40" fmla="*/ 669132 h 1200149"/>
              <a:gd name="connsiteX41" fmla="*/ 428625 w 783431"/>
              <a:gd name="connsiteY41" fmla="*/ 642938 h 1200149"/>
              <a:gd name="connsiteX42" fmla="*/ 423862 w 783431"/>
              <a:gd name="connsiteY42" fmla="*/ 607219 h 1200149"/>
              <a:gd name="connsiteX43" fmla="*/ 426244 w 783431"/>
              <a:gd name="connsiteY43" fmla="*/ 578644 h 1200149"/>
              <a:gd name="connsiteX44" fmla="*/ 440531 w 783431"/>
              <a:gd name="connsiteY44" fmla="*/ 566738 h 1200149"/>
              <a:gd name="connsiteX45" fmla="*/ 450056 w 783431"/>
              <a:gd name="connsiteY45" fmla="*/ 535782 h 1200149"/>
              <a:gd name="connsiteX46" fmla="*/ 457200 w 783431"/>
              <a:gd name="connsiteY46" fmla="*/ 519113 h 1200149"/>
              <a:gd name="connsiteX47" fmla="*/ 481012 w 783431"/>
              <a:gd name="connsiteY47" fmla="*/ 526257 h 1200149"/>
              <a:gd name="connsiteX48" fmla="*/ 495300 w 783431"/>
              <a:gd name="connsiteY48" fmla="*/ 576263 h 1200149"/>
              <a:gd name="connsiteX49" fmla="*/ 507206 w 783431"/>
              <a:gd name="connsiteY49" fmla="*/ 581025 h 1200149"/>
              <a:gd name="connsiteX50" fmla="*/ 526256 w 783431"/>
              <a:gd name="connsiteY50" fmla="*/ 583407 h 1200149"/>
              <a:gd name="connsiteX51" fmla="*/ 554831 w 783431"/>
              <a:gd name="connsiteY51" fmla="*/ 583407 h 1200149"/>
              <a:gd name="connsiteX52" fmla="*/ 557212 w 783431"/>
              <a:gd name="connsiteY52" fmla="*/ 547688 h 1200149"/>
              <a:gd name="connsiteX53" fmla="*/ 545306 w 783431"/>
              <a:gd name="connsiteY53" fmla="*/ 502444 h 1200149"/>
              <a:gd name="connsiteX54" fmla="*/ 545306 w 783431"/>
              <a:gd name="connsiteY54" fmla="*/ 476250 h 1200149"/>
              <a:gd name="connsiteX55" fmla="*/ 581025 w 783431"/>
              <a:gd name="connsiteY55" fmla="*/ 454819 h 1200149"/>
              <a:gd name="connsiteX56" fmla="*/ 604837 w 783431"/>
              <a:gd name="connsiteY56" fmla="*/ 435769 h 1200149"/>
              <a:gd name="connsiteX57" fmla="*/ 640556 w 783431"/>
              <a:gd name="connsiteY57" fmla="*/ 414338 h 1200149"/>
              <a:gd name="connsiteX58" fmla="*/ 645319 w 783431"/>
              <a:gd name="connsiteY58" fmla="*/ 395288 h 1200149"/>
              <a:gd name="connsiteX59" fmla="*/ 633412 w 783431"/>
              <a:gd name="connsiteY59" fmla="*/ 371475 h 1200149"/>
              <a:gd name="connsiteX60" fmla="*/ 614362 w 783431"/>
              <a:gd name="connsiteY60" fmla="*/ 369094 h 1200149"/>
              <a:gd name="connsiteX61" fmla="*/ 609600 w 783431"/>
              <a:gd name="connsiteY61" fmla="*/ 366713 h 1200149"/>
              <a:gd name="connsiteX62" fmla="*/ 597694 w 783431"/>
              <a:gd name="connsiteY62" fmla="*/ 357188 h 1200149"/>
              <a:gd name="connsiteX63" fmla="*/ 611981 w 783431"/>
              <a:gd name="connsiteY63" fmla="*/ 345282 h 1200149"/>
              <a:gd name="connsiteX64" fmla="*/ 652462 w 783431"/>
              <a:gd name="connsiteY64" fmla="*/ 316707 h 1200149"/>
              <a:gd name="connsiteX65" fmla="*/ 678656 w 783431"/>
              <a:gd name="connsiteY65" fmla="*/ 264319 h 1200149"/>
              <a:gd name="connsiteX66" fmla="*/ 666750 w 783431"/>
              <a:gd name="connsiteY66" fmla="*/ 242888 h 1200149"/>
              <a:gd name="connsiteX67" fmla="*/ 638175 w 783431"/>
              <a:gd name="connsiteY67" fmla="*/ 219075 h 1200149"/>
              <a:gd name="connsiteX68" fmla="*/ 642937 w 783431"/>
              <a:gd name="connsiteY68" fmla="*/ 180975 h 1200149"/>
              <a:gd name="connsiteX69" fmla="*/ 673894 w 783431"/>
              <a:gd name="connsiteY69" fmla="*/ 171450 h 1200149"/>
              <a:gd name="connsiteX70" fmla="*/ 700087 w 783431"/>
              <a:gd name="connsiteY70" fmla="*/ 142875 h 1200149"/>
              <a:gd name="connsiteX71" fmla="*/ 700087 w 783431"/>
              <a:gd name="connsiteY71" fmla="*/ 111919 h 1200149"/>
              <a:gd name="connsiteX72" fmla="*/ 666750 w 783431"/>
              <a:gd name="connsiteY72" fmla="*/ 107157 h 1200149"/>
              <a:gd name="connsiteX73" fmla="*/ 645319 w 783431"/>
              <a:gd name="connsiteY73" fmla="*/ 102394 h 1200149"/>
              <a:gd name="connsiteX74" fmla="*/ 645319 w 783431"/>
              <a:gd name="connsiteY74" fmla="*/ 102394 h 1200149"/>
              <a:gd name="connsiteX75" fmla="*/ 678656 w 783431"/>
              <a:gd name="connsiteY75" fmla="*/ 69057 h 1200149"/>
              <a:gd name="connsiteX76" fmla="*/ 685800 w 783431"/>
              <a:gd name="connsiteY76" fmla="*/ 40482 h 1200149"/>
              <a:gd name="connsiteX77" fmla="*/ 678656 w 783431"/>
              <a:gd name="connsiteY77" fmla="*/ 21432 h 1200149"/>
              <a:gd name="connsiteX78" fmla="*/ 695325 w 783431"/>
              <a:gd name="connsiteY78" fmla="*/ 2382 h 1200149"/>
              <a:gd name="connsiteX79" fmla="*/ 628650 w 783431"/>
              <a:gd name="connsiteY79" fmla="*/ 0 h 1200149"/>
              <a:gd name="connsiteX80" fmla="*/ 552450 w 783431"/>
              <a:gd name="connsiteY80" fmla="*/ 52388 h 1200149"/>
              <a:gd name="connsiteX81" fmla="*/ 538162 w 783431"/>
              <a:gd name="connsiteY81" fmla="*/ 90488 h 1200149"/>
              <a:gd name="connsiteX82" fmla="*/ 445294 w 783431"/>
              <a:gd name="connsiteY82" fmla="*/ 126207 h 1200149"/>
              <a:gd name="connsiteX83" fmla="*/ 397669 w 783431"/>
              <a:gd name="connsiteY83" fmla="*/ 159544 h 1200149"/>
              <a:gd name="connsiteX84" fmla="*/ 376237 w 783431"/>
              <a:gd name="connsiteY84" fmla="*/ 190500 h 1200149"/>
              <a:gd name="connsiteX85" fmla="*/ 350044 w 783431"/>
              <a:gd name="connsiteY85" fmla="*/ 140494 h 1200149"/>
              <a:gd name="connsiteX86" fmla="*/ 316706 w 783431"/>
              <a:gd name="connsiteY86" fmla="*/ 140494 h 1200149"/>
              <a:gd name="connsiteX87" fmla="*/ 304800 w 783431"/>
              <a:gd name="connsiteY87" fmla="*/ 166688 h 1200149"/>
              <a:gd name="connsiteX88" fmla="*/ 280987 w 783431"/>
              <a:gd name="connsiteY88" fmla="*/ 230982 h 1200149"/>
              <a:gd name="connsiteX89" fmla="*/ 154781 w 783431"/>
              <a:gd name="connsiteY89" fmla="*/ 223838 h 1200149"/>
              <a:gd name="connsiteX90" fmla="*/ 140494 w 783431"/>
              <a:gd name="connsiteY90" fmla="*/ 245269 h 1200149"/>
              <a:gd name="connsiteX91" fmla="*/ 138112 w 783431"/>
              <a:gd name="connsiteY91" fmla="*/ 280988 h 1200149"/>
              <a:gd name="connsiteX92" fmla="*/ 66675 w 783431"/>
              <a:gd name="connsiteY92" fmla="*/ 309563 h 1200149"/>
              <a:gd name="connsiteX93" fmla="*/ 54769 w 783431"/>
              <a:gd name="connsiteY93" fmla="*/ 323850 h 1200149"/>
              <a:gd name="connsiteX94" fmla="*/ 66675 w 783431"/>
              <a:gd name="connsiteY94" fmla="*/ 381000 h 1200149"/>
              <a:gd name="connsiteX95" fmla="*/ 19050 w 783431"/>
              <a:gd name="connsiteY95" fmla="*/ 423863 h 1200149"/>
              <a:gd name="connsiteX96" fmla="*/ 26194 w 783431"/>
              <a:gd name="connsiteY96" fmla="*/ 490538 h 1200149"/>
              <a:gd name="connsiteX97" fmla="*/ 33337 w 783431"/>
              <a:gd name="connsiteY97" fmla="*/ 554832 h 1200149"/>
              <a:gd name="connsiteX98" fmla="*/ 0 w 783431"/>
              <a:gd name="connsiteY98"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92931 w 783431"/>
              <a:gd name="connsiteY14" fmla="*/ 1126331 h 1200149"/>
              <a:gd name="connsiteX15" fmla="*/ 604837 w 783431"/>
              <a:gd name="connsiteY15" fmla="*/ 1085850 h 1200149"/>
              <a:gd name="connsiteX16" fmla="*/ 585787 w 783431"/>
              <a:gd name="connsiteY16" fmla="*/ 1035844 h 1200149"/>
              <a:gd name="connsiteX17" fmla="*/ 607219 w 783431"/>
              <a:gd name="connsiteY17" fmla="*/ 1021557 h 1200149"/>
              <a:gd name="connsiteX18" fmla="*/ 645319 w 783431"/>
              <a:gd name="connsiteY18" fmla="*/ 1016794 h 1200149"/>
              <a:gd name="connsiteX19" fmla="*/ 685800 w 783431"/>
              <a:gd name="connsiteY19" fmla="*/ 997744 h 1200149"/>
              <a:gd name="connsiteX20" fmla="*/ 716756 w 783431"/>
              <a:gd name="connsiteY20" fmla="*/ 1002507 h 1200149"/>
              <a:gd name="connsiteX21" fmla="*/ 738187 w 783431"/>
              <a:gd name="connsiteY21" fmla="*/ 969169 h 1200149"/>
              <a:gd name="connsiteX22" fmla="*/ 783431 w 783431"/>
              <a:gd name="connsiteY22" fmla="*/ 933450 h 1200149"/>
              <a:gd name="connsiteX23" fmla="*/ 776287 w 783431"/>
              <a:gd name="connsiteY23" fmla="*/ 907257 h 1200149"/>
              <a:gd name="connsiteX24" fmla="*/ 752475 w 783431"/>
              <a:gd name="connsiteY24" fmla="*/ 888207 h 1200149"/>
              <a:gd name="connsiteX25" fmla="*/ 752475 w 783431"/>
              <a:gd name="connsiteY25" fmla="*/ 864394 h 1200149"/>
              <a:gd name="connsiteX26" fmla="*/ 728662 w 783431"/>
              <a:gd name="connsiteY26" fmla="*/ 852488 h 1200149"/>
              <a:gd name="connsiteX27" fmla="*/ 711994 w 783431"/>
              <a:gd name="connsiteY27" fmla="*/ 802482 h 1200149"/>
              <a:gd name="connsiteX28" fmla="*/ 688181 w 783431"/>
              <a:gd name="connsiteY28" fmla="*/ 814388 h 1200149"/>
              <a:gd name="connsiteX29" fmla="*/ 659606 w 783431"/>
              <a:gd name="connsiteY29" fmla="*/ 814388 h 1200149"/>
              <a:gd name="connsiteX30" fmla="*/ 647700 w 783431"/>
              <a:gd name="connsiteY30" fmla="*/ 847725 h 1200149"/>
              <a:gd name="connsiteX31" fmla="*/ 623887 w 783431"/>
              <a:gd name="connsiteY31" fmla="*/ 847725 h 1200149"/>
              <a:gd name="connsiteX32" fmla="*/ 576262 w 783431"/>
              <a:gd name="connsiteY32" fmla="*/ 828675 h 1200149"/>
              <a:gd name="connsiteX33" fmla="*/ 554831 w 783431"/>
              <a:gd name="connsiteY33" fmla="*/ 816769 h 1200149"/>
              <a:gd name="connsiteX34" fmla="*/ 547687 w 783431"/>
              <a:gd name="connsiteY34" fmla="*/ 783432 h 1200149"/>
              <a:gd name="connsiteX35" fmla="*/ 561975 w 783431"/>
              <a:gd name="connsiteY35" fmla="*/ 754857 h 1200149"/>
              <a:gd name="connsiteX36" fmla="*/ 533400 w 783431"/>
              <a:gd name="connsiteY36" fmla="*/ 733425 h 1200149"/>
              <a:gd name="connsiteX37" fmla="*/ 509587 w 783431"/>
              <a:gd name="connsiteY37" fmla="*/ 711994 h 1200149"/>
              <a:gd name="connsiteX38" fmla="*/ 473869 w 783431"/>
              <a:gd name="connsiteY38" fmla="*/ 711994 h 1200149"/>
              <a:gd name="connsiteX39" fmla="*/ 435769 w 783431"/>
              <a:gd name="connsiteY39" fmla="*/ 711994 h 1200149"/>
              <a:gd name="connsiteX40" fmla="*/ 438150 w 783431"/>
              <a:gd name="connsiteY40" fmla="*/ 669132 h 1200149"/>
              <a:gd name="connsiteX41" fmla="*/ 428625 w 783431"/>
              <a:gd name="connsiteY41" fmla="*/ 642938 h 1200149"/>
              <a:gd name="connsiteX42" fmla="*/ 423862 w 783431"/>
              <a:gd name="connsiteY42" fmla="*/ 607219 h 1200149"/>
              <a:gd name="connsiteX43" fmla="*/ 426244 w 783431"/>
              <a:gd name="connsiteY43" fmla="*/ 578644 h 1200149"/>
              <a:gd name="connsiteX44" fmla="*/ 440531 w 783431"/>
              <a:gd name="connsiteY44" fmla="*/ 566738 h 1200149"/>
              <a:gd name="connsiteX45" fmla="*/ 450056 w 783431"/>
              <a:gd name="connsiteY45" fmla="*/ 535782 h 1200149"/>
              <a:gd name="connsiteX46" fmla="*/ 457200 w 783431"/>
              <a:gd name="connsiteY46" fmla="*/ 519113 h 1200149"/>
              <a:gd name="connsiteX47" fmla="*/ 481012 w 783431"/>
              <a:gd name="connsiteY47" fmla="*/ 526257 h 1200149"/>
              <a:gd name="connsiteX48" fmla="*/ 495300 w 783431"/>
              <a:gd name="connsiteY48" fmla="*/ 576263 h 1200149"/>
              <a:gd name="connsiteX49" fmla="*/ 507206 w 783431"/>
              <a:gd name="connsiteY49" fmla="*/ 581025 h 1200149"/>
              <a:gd name="connsiteX50" fmla="*/ 526256 w 783431"/>
              <a:gd name="connsiteY50" fmla="*/ 583407 h 1200149"/>
              <a:gd name="connsiteX51" fmla="*/ 554831 w 783431"/>
              <a:gd name="connsiteY51" fmla="*/ 583407 h 1200149"/>
              <a:gd name="connsiteX52" fmla="*/ 557212 w 783431"/>
              <a:gd name="connsiteY52" fmla="*/ 547688 h 1200149"/>
              <a:gd name="connsiteX53" fmla="*/ 545306 w 783431"/>
              <a:gd name="connsiteY53" fmla="*/ 502444 h 1200149"/>
              <a:gd name="connsiteX54" fmla="*/ 545306 w 783431"/>
              <a:gd name="connsiteY54" fmla="*/ 476250 h 1200149"/>
              <a:gd name="connsiteX55" fmla="*/ 581025 w 783431"/>
              <a:gd name="connsiteY55" fmla="*/ 454819 h 1200149"/>
              <a:gd name="connsiteX56" fmla="*/ 604837 w 783431"/>
              <a:gd name="connsiteY56" fmla="*/ 435769 h 1200149"/>
              <a:gd name="connsiteX57" fmla="*/ 640556 w 783431"/>
              <a:gd name="connsiteY57" fmla="*/ 414338 h 1200149"/>
              <a:gd name="connsiteX58" fmla="*/ 645319 w 783431"/>
              <a:gd name="connsiteY58" fmla="*/ 395288 h 1200149"/>
              <a:gd name="connsiteX59" fmla="*/ 633412 w 783431"/>
              <a:gd name="connsiteY59" fmla="*/ 371475 h 1200149"/>
              <a:gd name="connsiteX60" fmla="*/ 614362 w 783431"/>
              <a:gd name="connsiteY60" fmla="*/ 369094 h 1200149"/>
              <a:gd name="connsiteX61" fmla="*/ 609600 w 783431"/>
              <a:gd name="connsiteY61" fmla="*/ 366713 h 1200149"/>
              <a:gd name="connsiteX62" fmla="*/ 597694 w 783431"/>
              <a:gd name="connsiteY62" fmla="*/ 357188 h 1200149"/>
              <a:gd name="connsiteX63" fmla="*/ 611981 w 783431"/>
              <a:gd name="connsiteY63" fmla="*/ 345282 h 1200149"/>
              <a:gd name="connsiteX64" fmla="*/ 652462 w 783431"/>
              <a:gd name="connsiteY64" fmla="*/ 316707 h 1200149"/>
              <a:gd name="connsiteX65" fmla="*/ 678656 w 783431"/>
              <a:gd name="connsiteY65" fmla="*/ 264319 h 1200149"/>
              <a:gd name="connsiteX66" fmla="*/ 666750 w 783431"/>
              <a:gd name="connsiteY66" fmla="*/ 242888 h 1200149"/>
              <a:gd name="connsiteX67" fmla="*/ 638175 w 783431"/>
              <a:gd name="connsiteY67" fmla="*/ 219075 h 1200149"/>
              <a:gd name="connsiteX68" fmla="*/ 642937 w 783431"/>
              <a:gd name="connsiteY68" fmla="*/ 180975 h 1200149"/>
              <a:gd name="connsiteX69" fmla="*/ 673894 w 783431"/>
              <a:gd name="connsiteY69" fmla="*/ 171450 h 1200149"/>
              <a:gd name="connsiteX70" fmla="*/ 700087 w 783431"/>
              <a:gd name="connsiteY70" fmla="*/ 142875 h 1200149"/>
              <a:gd name="connsiteX71" fmla="*/ 700087 w 783431"/>
              <a:gd name="connsiteY71" fmla="*/ 111919 h 1200149"/>
              <a:gd name="connsiteX72" fmla="*/ 666750 w 783431"/>
              <a:gd name="connsiteY72" fmla="*/ 107157 h 1200149"/>
              <a:gd name="connsiteX73" fmla="*/ 645319 w 783431"/>
              <a:gd name="connsiteY73" fmla="*/ 102394 h 1200149"/>
              <a:gd name="connsiteX74" fmla="*/ 645319 w 783431"/>
              <a:gd name="connsiteY74" fmla="*/ 102394 h 1200149"/>
              <a:gd name="connsiteX75" fmla="*/ 678656 w 783431"/>
              <a:gd name="connsiteY75" fmla="*/ 69057 h 1200149"/>
              <a:gd name="connsiteX76" fmla="*/ 685800 w 783431"/>
              <a:gd name="connsiteY76" fmla="*/ 40482 h 1200149"/>
              <a:gd name="connsiteX77" fmla="*/ 678656 w 783431"/>
              <a:gd name="connsiteY77" fmla="*/ 21432 h 1200149"/>
              <a:gd name="connsiteX78" fmla="*/ 695325 w 783431"/>
              <a:gd name="connsiteY78" fmla="*/ 2382 h 1200149"/>
              <a:gd name="connsiteX79" fmla="*/ 628650 w 783431"/>
              <a:gd name="connsiteY79" fmla="*/ 0 h 1200149"/>
              <a:gd name="connsiteX80" fmla="*/ 552450 w 783431"/>
              <a:gd name="connsiteY80" fmla="*/ 52388 h 1200149"/>
              <a:gd name="connsiteX81" fmla="*/ 538162 w 783431"/>
              <a:gd name="connsiteY81" fmla="*/ 90488 h 1200149"/>
              <a:gd name="connsiteX82" fmla="*/ 445294 w 783431"/>
              <a:gd name="connsiteY82" fmla="*/ 126207 h 1200149"/>
              <a:gd name="connsiteX83" fmla="*/ 397669 w 783431"/>
              <a:gd name="connsiteY83" fmla="*/ 159544 h 1200149"/>
              <a:gd name="connsiteX84" fmla="*/ 376237 w 783431"/>
              <a:gd name="connsiteY84" fmla="*/ 190500 h 1200149"/>
              <a:gd name="connsiteX85" fmla="*/ 350044 w 783431"/>
              <a:gd name="connsiteY85" fmla="*/ 140494 h 1200149"/>
              <a:gd name="connsiteX86" fmla="*/ 316706 w 783431"/>
              <a:gd name="connsiteY86" fmla="*/ 140494 h 1200149"/>
              <a:gd name="connsiteX87" fmla="*/ 304800 w 783431"/>
              <a:gd name="connsiteY87" fmla="*/ 166688 h 1200149"/>
              <a:gd name="connsiteX88" fmla="*/ 280987 w 783431"/>
              <a:gd name="connsiteY88" fmla="*/ 230982 h 1200149"/>
              <a:gd name="connsiteX89" fmla="*/ 154781 w 783431"/>
              <a:gd name="connsiteY89" fmla="*/ 223838 h 1200149"/>
              <a:gd name="connsiteX90" fmla="*/ 140494 w 783431"/>
              <a:gd name="connsiteY90" fmla="*/ 245269 h 1200149"/>
              <a:gd name="connsiteX91" fmla="*/ 138112 w 783431"/>
              <a:gd name="connsiteY91" fmla="*/ 280988 h 1200149"/>
              <a:gd name="connsiteX92" fmla="*/ 66675 w 783431"/>
              <a:gd name="connsiteY92" fmla="*/ 309563 h 1200149"/>
              <a:gd name="connsiteX93" fmla="*/ 54769 w 783431"/>
              <a:gd name="connsiteY93" fmla="*/ 323850 h 1200149"/>
              <a:gd name="connsiteX94" fmla="*/ 66675 w 783431"/>
              <a:gd name="connsiteY94" fmla="*/ 381000 h 1200149"/>
              <a:gd name="connsiteX95" fmla="*/ 19050 w 783431"/>
              <a:gd name="connsiteY95" fmla="*/ 423863 h 1200149"/>
              <a:gd name="connsiteX96" fmla="*/ 26194 w 783431"/>
              <a:gd name="connsiteY96" fmla="*/ 490538 h 1200149"/>
              <a:gd name="connsiteX97" fmla="*/ 33337 w 783431"/>
              <a:gd name="connsiteY97" fmla="*/ 554832 h 1200149"/>
              <a:gd name="connsiteX98" fmla="*/ 0 w 783431"/>
              <a:gd name="connsiteY98" fmla="*/ 614363 h 1200149"/>
              <a:gd name="connsiteX0" fmla="*/ 0 w 783431"/>
              <a:gd name="connsiteY0" fmla="*/ 614363 h 1200149"/>
              <a:gd name="connsiteX1" fmla="*/ 21431 w 783431"/>
              <a:gd name="connsiteY1" fmla="*/ 661988 h 1200149"/>
              <a:gd name="connsiteX2" fmla="*/ 28575 w 783431"/>
              <a:gd name="connsiteY2" fmla="*/ 742950 h 1200149"/>
              <a:gd name="connsiteX3" fmla="*/ 76200 w 783431"/>
              <a:gd name="connsiteY3" fmla="*/ 814388 h 1200149"/>
              <a:gd name="connsiteX4" fmla="*/ 102394 w 783431"/>
              <a:gd name="connsiteY4" fmla="*/ 919163 h 1200149"/>
              <a:gd name="connsiteX5" fmla="*/ 116681 w 783431"/>
              <a:gd name="connsiteY5" fmla="*/ 947738 h 1200149"/>
              <a:gd name="connsiteX6" fmla="*/ 130969 w 783431"/>
              <a:gd name="connsiteY6" fmla="*/ 995363 h 1200149"/>
              <a:gd name="connsiteX7" fmla="*/ 150019 w 783431"/>
              <a:gd name="connsiteY7" fmla="*/ 1023938 h 1200149"/>
              <a:gd name="connsiteX8" fmla="*/ 159544 w 783431"/>
              <a:gd name="connsiteY8" fmla="*/ 1042988 h 1200149"/>
              <a:gd name="connsiteX9" fmla="*/ 197644 w 783431"/>
              <a:gd name="connsiteY9" fmla="*/ 1069182 h 1200149"/>
              <a:gd name="connsiteX10" fmla="*/ 245269 w 783431"/>
              <a:gd name="connsiteY10" fmla="*/ 1090613 h 1200149"/>
              <a:gd name="connsiteX11" fmla="*/ 264318 w 783431"/>
              <a:gd name="connsiteY11" fmla="*/ 1131094 h 1200149"/>
              <a:gd name="connsiteX12" fmla="*/ 295275 w 783431"/>
              <a:gd name="connsiteY12" fmla="*/ 1164431 h 1200149"/>
              <a:gd name="connsiteX13" fmla="*/ 385762 w 783431"/>
              <a:gd name="connsiteY13" fmla="*/ 1200149 h 1200149"/>
              <a:gd name="connsiteX14" fmla="*/ 545306 w 783431"/>
              <a:gd name="connsiteY14" fmla="*/ 1145381 h 1200149"/>
              <a:gd name="connsiteX15" fmla="*/ 592931 w 783431"/>
              <a:gd name="connsiteY15" fmla="*/ 1126331 h 1200149"/>
              <a:gd name="connsiteX16" fmla="*/ 604837 w 783431"/>
              <a:gd name="connsiteY16" fmla="*/ 1085850 h 1200149"/>
              <a:gd name="connsiteX17" fmla="*/ 585787 w 783431"/>
              <a:gd name="connsiteY17" fmla="*/ 1035844 h 1200149"/>
              <a:gd name="connsiteX18" fmla="*/ 607219 w 783431"/>
              <a:gd name="connsiteY18" fmla="*/ 1021557 h 1200149"/>
              <a:gd name="connsiteX19" fmla="*/ 645319 w 783431"/>
              <a:gd name="connsiteY19" fmla="*/ 1016794 h 1200149"/>
              <a:gd name="connsiteX20" fmla="*/ 685800 w 783431"/>
              <a:gd name="connsiteY20" fmla="*/ 997744 h 1200149"/>
              <a:gd name="connsiteX21" fmla="*/ 716756 w 783431"/>
              <a:gd name="connsiteY21" fmla="*/ 1002507 h 1200149"/>
              <a:gd name="connsiteX22" fmla="*/ 738187 w 783431"/>
              <a:gd name="connsiteY22" fmla="*/ 969169 h 1200149"/>
              <a:gd name="connsiteX23" fmla="*/ 783431 w 783431"/>
              <a:gd name="connsiteY23" fmla="*/ 933450 h 1200149"/>
              <a:gd name="connsiteX24" fmla="*/ 776287 w 783431"/>
              <a:gd name="connsiteY24" fmla="*/ 907257 h 1200149"/>
              <a:gd name="connsiteX25" fmla="*/ 752475 w 783431"/>
              <a:gd name="connsiteY25" fmla="*/ 888207 h 1200149"/>
              <a:gd name="connsiteX26" fmla="*/ 752475 w 783431"/>
              <a:gd name="connsiteY26" fmla="*/ 864394 h 1200149"/>
              <a:gd name="connsiteX27" fmla="*/ 728662 w 783431"/>
              <a:gd name="connsiteY27" fmla="*/ 852488 h 1200149"/>
              <a:gd name="connsiteX28" fmla="*/ 711994 w 783431"/>
              <a:gd name="connsiteY28" fmla="*/ 802482 h 1200149"/>
              <a:gd name="connsiteX29" fmla="*/ 688181 w 783431"/>
              <a:gd name="connsiteY29" fmla="*/ 814388 h 1200149"/>
              <a:gd name="connsiteX30" fmla="*/ 659606 w 783431"/>
              <a:gd name="connsiteY30" fmla="*/ 814388 h 1200149"/>
              <a:gd name="connsiteX31" fmla="*/ 647700 w 783431"/>
              <a:gd name="connsiteY31" fmla="*/ 847725 h 1200149"/>
              <a:gd name="connsiteX32" fmla="*/ 623887 w 783431"/>
              <a:gd name="connsiteY32" fmla="*/ 847725 h 1200149"/>
              <a:gd name="connsiteX33" fmla="*/ 576262 w 783431"/>
              <a:gd name="connsiteY33" fmla="*/ 828675 h 1200149"/>
              <a:gd name="connsiteX34" fmla="*/ 554831 w 783431"/>
              <a:gd name="connsiteY34" fmla="*/ 816769 h 1200149"/>
              <a:gd name="connsiteX35" fmla="*/ 547687 w 783431"/>
              <a:gd name="connsiteY35" fmla="*/ 783432 h 1200149"/>
              <a:gd name="connsiteX36" fmla="*/ 561975 w 783431"/>
              <a:gd name="connsiteY36" fmla="*/ 754857 h 1200149"/>
              <a:gd name="connsiteX37" fmla="*/ 533400 w 783431"/>
              <a:gd name="connsiteY37" fmla="*/ 733425 h 1200149"/>
              <a:gd name="connsiteX38" fmla="*/ 509587 w 783431"/>
              <a:gd name="connsiteY38" fmla="*/ 711994 h 1200149"/>
              <a:gd name="connsiteX39" fmla="*/ 473869 w 783431"/>
              <a:gd name="connsiteY39" fmla="*/ 711994 h 1200149"/>
              <a:gd name="connsiteX40" fmla="*/ 435769 w 783431"/>
              <a:gd name="connsiteY40" fmla="*/ 711994 h 1200149"/>
              <a:gd name="connsiteX41" fmla="*/ 438150 w 783431"/>
              <a:gd name="connsiteY41" fmla="*/ 669132 h 1200149"/>
              <a:gd name="connsiteX42" fmla="*/ 428625 w 783431"/>
              <a:gd name="connsiteY42" fmla="*/ 642938 h 1200149"/>
              <a:gd name="connsiteX43" fmla="*/ 423862 w 783431"/>
              <a:gd name="connsiteY43" fmla="*/ 607219 h 1200149"/>
              <a:gd name="connsiteX44" fmla="*/ 426244 w 783431"/>
              <a:gd name="connsiteY44" fmla="*/ 578644 h 1200149"/>
              <a:gd name="connsiteX45" fmla="*/ 440531 w 783431"/>
              <a:gd name="connsiteY45" fmla="*/ 566738 h 1200149"/>
              <a:gd name="connsiteX46" fmla="*/ 450056 w 783431"/>
              <a:gd name="connsiteY46" fmla="*/ 535782 h 1200149"/>
              <a:gd name="connsiteX47" fmla="*/ 457200 w 783431"/>
              <a:gd name="connsiteY47" fmla="*/ 519113 h 1200149"/>
              <a:gd name="connsiteX48" fmla="*/ 481012 w 783431"/>
              <a:gd name="connsiteY48" fmla="*/ 526257 h 1200149"/>
              <a:gd name="connsiteX49" fmla="*/ 495300 w 783431"/>
              <a:gd name="connsiteY49" fmla="*/ 576263 h 1200149"/>
              <a:gd name="connsiteX50" fmla="*/ 507206 w 783431"/>
              <a:gd name="connsiteY50" fmla="*/ 581025 h 1200149"/>
              <a:gd name="connsiteX51" fmla="*/ 526256 w 783431"/>
              <a:gd name="connsiteY51" fmla="*/ 583407 h 1200149"/>
              <a:gd name="connsiteX52" fmla="*/ 554831 w 783431"/>
              <a:gd name="connsiteY52" fmla="*/ 583407 h 1200149"/>
              <a:gd name="connsiteX53" fmla="*/ 557212 w 783431"/>
              <a:gd name="connsiteY53" fmla="*/ 547688 h 1200149"/>
              <a:gd name="connsiteX54" fmla="*/ 545306 w 783431"/>
              <a:gd name="connsiteY54" fmla="*/ 502444 h 1200149"/>
              <a:gd name="connsiteX55" fmla="*/ 545306 w 783431"/>
              <a:gd name="connsiteY55" fmla="*/ 476250 h 1200149"/>
              <a:gd name="connsiteX56" fmla="*/ 581025 w 783431"/>
              <a:gd name="connsiteY56" fmla="*/ 454819 h 1200149"/>
              <a:gd name="connsiteX57" fmla="*/ 604837 w 783431"/>
              <a:gd name="connsiteY57" fmla="*/ 435769 h 1200149"/>
              <a:gd name="connsiteX58" fmla="*/ 640556 w 783431"/>
              <a:gd name="connsiteY58" fmla="*/ 414338 h 1200149"/>
              <a:gd name="connsiteX59" fmla="*/ 645319 w 783431"/>
              <a:gd name="connsiteY59" fmla="*/ 395288 h 1200149"/>
              <a:gd name="connsiteX60" fmla="*/ 633412 w 783431"/>
              <a:gd name="connsiteY60" fmla="*/ 371475 h 1200149"/>
              <a:gd name="connsiteX61" fmla="*/ 614362 w 783431"/>
              <a:gd name="connsiteY61" fmla="*/ 369094 h 1200149"/>
              <a:gd name="connsiteX62" fmla="*/ 609600 w 783431"/>
              <a:gd name="connsiteY62" fmla="*/ 366713 h 1200149"/>
              <a:gd name="connsiteX63" fmla="*/ 597694 w 783431"/>
              <a:gd name="connsiteY63" fmla="*/ 357188 h 1200149"/>
              <a:gd name="connsiteX64" fmla="*/ 611981 w 783431"/>
              <a:gd name="connsiteY64" fmla="*/ 345282 h 1200149"/>
              <a:gd name="connsiteX65" fmla="*/ 652462 w 783431"/>
              <a:gd name="connsiteY65" fmla="*/ 316707 h 1200149"/>
              <a:gd name="connsiteX66" fmla="*/ 678656 w 783431"/>
              <a:gd name="connsiteY66" fmla="*/ 264319 h 1200149"/>
              <a:gd name="connsiteX67" fmla="*/ 666750 w 783431"/>
              <a:gd name="connsiteY67" fmla="*/ 242888 h 1200149"/>
              <a:gd name="connsiteX68" fmla="*/ 638175 w 783431"/>
              <a:gd name="connsiteY68" fmla="*/ 219075 h 1200149"/>
              <a:gd name="connsiteX69" fmla="*/ 642937 w 783431"/>
              <a:gd name="connsiteY69" fmla="*/ 180975 h 1200149"/>
              <a:gd name="connsiteX70" fmla="*/ 673894 w 783431"/>
              <a:gd name="connsiteY70" fmla="*/ 171450 h 1200149"/>
              <a:gd name="connsiteX71" fmla="*/ 700087 w 783431"/>
              <a:gd name="connsiteY71" fmla="*/ 142875 h 1200149"/>
              <a:gd name="connsiteX72" fmla="*/ 700087 w 783431"/>
              <a:gd name="connsiteY72" fmla="*/ 111919 h 1200149"/>
              <a:gd name="connsiteX73" fmla="*/ 666750 w 783431"/>
              <a:gd name="connsiteY73" fmla="*/ 107157 h 1200149"/>
              <a:gd name="connsiteX74" fmla="*/ 645319 w 783431"/>
              <a:gd name="connsiteY74" fmla="*/ 102394 h 1200149"/>
              <a:gd name="connsiteX75" fmla="*/ 645319 w 783431"/>
              <a:gd name="connsiteY75" fmla="*/ 102394 h 1200149"/>
              <a:gd name="connsiteX76" fmla="*/ 678656 w 783431"/>
              <a:gd name="connsiteY76" fmla="*/ 69057 h 1200149"/>
              <a:gd name="connsiteX77" fmla="*/ 685800 w 783431"/>
              <a:gd name="connsiteY77" fmla="*/ 40482 h 1200149"/>
              <a:gd name="connsiteX78" fmla="*/ 678656 w 783431"/>
              <a:gd name="connsiteY78" fmla="*/ 21432 h 1200149"/>
              <a:gd name="connsiteX79" fmla="*/ 695325 w 783431"/>
              <a:gd name="connsiteY79" fmla="*/ 2382 h 1200149"/>
              <a:gd name="connsiteX80" fmla="*/ 628650 w 783431"/>
              <a:gd name="connsiteY80" fmla="*/ 0 h 1200149"/>
              <a:gd name="connsiteX81" fmla="*/ 552450 w 783431"/>
              <a:gd name="connsiteY81" fmla="*/ 52388 h 1200149"/>
              <a:gd name="connsiteX82" fmla="*/ 538162 w 783431"/>
              <a:gd name="connsiteY82" fmla="*/ 90488 h 1200149"/>
              <a:gd name="connsiteX83" fmla="*/ 445294 w 783431"/>
              <a:gd name="connsiteY83" fmla="*/ 126207 h 1200149"/>
              <a:gd name="connsiteX84" fmla="*/ 397669 w 783431"/>
              <a:gd name="connsiteY84" fmla="*/ 159544 h 1200149"/>
              <a:gd name="connsiteX85" fmla="*/ 376237 w 783431"/>
              <a:gd name="connsiteY85" fmla="*/ 190500 h 1200149"/>
              <a:gd name="connsiteX86" fmla="*/ 350044 w 783431"/>
              <a:gd name="connsiteY86" fmla="*/ 140494 h 1200149"/>
              <a:gd name="connsiteX87" fmla="*/ 316706 w 783431"/>
              <a:gd name="connsiteY87" fmla="*/ 140494 h 1200149"/>
              <a:gd name="connsiteX88" fmla="*/ 304800 w 783431"/>
              <a:gd name="connsiteY88" fmla="*/ 166688 h 1200149"/>
              <a:gd name="connsiteX89" fmla="*/ 280987 w 783431"/>
              <a:gd name="connsiteY89" fmla="*/ 230982 h 1200149"/>
              <a:gd name="connsiteX90" fmla="*/ 154781 w 783431"/>
              <a:gd name="connsiteY90" fmla="*/ 223838 h 1200149"/>
              <a:gd name="connsiteX91" fmla="*/ 140494 w 783431"/>
              <a:gd name="connsiteY91" fmla="*/ 245269 h 1200149"/>
              <a:gd name="connsiteX92" fmla="*/ 138112 w 783431"/>
              <a:gd name="connsiteY92" fmla="*/ 280988 h 1200149"/>
              <a:gd name="connsiteX93" fmla="*/ 66675 w 783431"/>
              <a:gd name="connsiteY93" fmla="*/ 309563 h 1200149"/>
              <a:gd name="connsiteX94" fmla="*/ 54769 w 783431"/>
              <a:gd name="connsiteY94" fmla="*/ 323850 h 1200149"/>
              <a:gd name="connsiteX95" fmla="*/ 66675 w 783431"/>
              <a:gd name="connsiteY95" fmla="*/ 381000 h 1200149"/>
              <a:gd name="connsiteX96" fmla="*/ 19050 w 783431"/>
              <a:gd name="connsiteY96" fmla="*/ 423863 h 1200149"/>
              <a:gd name="connsiteX97" fmla="*/ 26194 w 783431"/>
              <a:gd name="connsiteY97" fmla="*/ 490538 h 1200149"/>
              <a:gd name="connsiteX98" fmla="*/ 33337 w 783431"/>
              <a:gd name="connsiteY98" fmla="*/ 554832 h 1200149"/>
              <a:gd name="connsiteX99" fmla="*/ 0 w 783431"/>
              <a:gd name="connsiteY99" fmla="*/ 614363 h 1200149"/>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554831 w 783431"/>
              <a:gd name="connsiteY14" fmla="*/ 1202531 h 1202531"/>
              <a:gd name="connsiteX15" fmla="*/ 592931 w 783431"/>
              <a:gd name="connsiteY15" fmla="*/ 1126331 h 1202531"/>
              <a:gd name="connsiteX16" fmla="*/ 604837 w 783431"/>
              <a:gd name="connsiteY16" fmla="*/ 1085850 h 1202531"/>
              <a:gd name="connsiteX17" fmla="*/ 585787 w 783431"/>
              <a:gd name="connsiteY17" fmla="*/ 1035844 h 1202531"/>
              <a:gd name="connsiteX18" fmla="*/ 607219 w 783431"/>
              <a:gd name="connsiteY18" fmla="*/ 1021557 h 1202531"/>
              <a:gd name="connsiteX19" fmla="*/ 645319 w 783431"/>
              <a:gd name="connsiteY19" fmla="*/ 1016794 h 1202531"/>
              <a:gd name="connsiteX20" fmla="*/ 685800 w 783431"/>
              <a:gd name="connsiteY20" fmla="*/ 997744 h 1202531"/>
              <a:gd name="connsiteX21" fmla="*/ 716756 w 783431"/>
              <a:gd name="connsiteY21" fmla="*/ 1002507 h 1202531"/>
              <a:gd name="connsiteX22" fmla="*/ 738187 w 783431"/>
              <a:gd name="connsiteY22" fmla="*/ 969169 h 1202531"/>
              <a:gd name="connsiteX23" fmla="*/ 783431 w 783431"/>
              <a:gd name="connsiteY23" fmla="*/ 933450 h 1202531"/>
              <a:gd name="connsiteX24" fmla="*/ 776287 w 783431"/>
              <a:gd name="connsiteY24" fmla="*/ 907257 h 1202531"/>
              <a:gd name="connsiteX25" fmla="*/ 752475 w 783431"/>
              <a:gd name="connsiteY25" fmla="*/ 888207 h 1202531"/>
              <a:gd name="connsiteX26" fmla="*/ 752475 w 783431"/>
              <a:gd name="connsiteY26" fmla="*/ 864394 h 1202531"/>
              <a:gd name="connsiteX27" fmla="*/ 728662 w 783431"/>
              <a:gd name="connsiteY27" fmla="*/ 852488 h 1202531"/>
              <a:gd name="connsiteX28" fmla="*/ 711994 w 783431"/>
              <a:gd name="connsiteY28" fmla="*/ 802482 h 1202531"/>
              <a:gd name="connsiteX29" fmla="*/ 688181 w 783431"/>
              <a:gd name="connsiteY29" fmla="*/ 814388 h 1202531"/>
              <a:gd name="connsiteX30" fmla="*/ 659606 w 783431"/>
              <a:gd name="connsiteY30" fmla="*/ 814388 h 1202531"/>
              <a:gd name="connsiteX31" fmla="*/ 647700 w 783431"/>
              <a:gd name="connsiteY31" fmla="*/ 847725 h 1202531"/>
              <a:gd name="connsiteX32" fmla="*/ 623887 w 783431"/>
              <a:gd name="connsiteY32" fmla="*/ 847725 h 1202531"/>
              <a:gd name="connsiteX33" fmla="*/ 576262 w 783431"/>
              <a:gd name="connsiteY33" fmla="*/ 828675 h 1202531"/>
              <a:gd name="connsiteX34" fmla="*/ 554831 w 783431"/>
              <a:gd name="connsiteY34" fmla="*/ 816769 h 1202531"/>
              <a:gd name="connsiteX35" fmla="*/ 547687 w 783431"/>
              <a:gd name="connsiteY35" fmla="*/ 783432 h 1202531"/>
              <a:gd name="connsiteX36" fmla="*/ 561975 w 783431"/>
              <a:gd name="connsiteY36" fmla="*/ 754857 h 1202531"/>
              <a:gd name="connsiteX37" fmla="*/ 533400 w 783431"/>
              <a:gd name="connsiteY37" fmla="*/ 733425 h 1202531"/>
              <a:gd name="connsiteX38" fmla="*/ 509587 w 783431"/>
              <a:gd name="connsiteY38" fmla="*/ 711994 h 1202531"/>
              <a:gd name="connsiteX39" fmla="*/ 473869 w 783431"/>
              <a:gd name="connsiteY39" fmla="*/ 711994 h 1202531"/>
              <a:gd name="connsiteX40" fmla="*/ 435769 w 783431"/>
              <a:gd name="connsiteY40" fmla="*/ 711994 h 1202531"/>
              <a:gd name="connsiteX41" fmla="*/ 438150 w 783431"/>
              <a:gd name="connsiteY41" fmla="*/ 669132 h 1202531"/>
              <a:gd name="connsiteX42" fmla="*/ 428625 w 783431"/>
              <a:gd name="connsiteY42" fmla="*/ 642938 h 1202531"/>
              <a:gd name="connsiteX43" fmla="*/ 423862 w 783431"/>
              <a:gd name="connsiteY43" fmla="*/ 607219 h 1202531"/>
              <a:gd name="connsiteX44" fmla="*/ 426244 w 783431"/>
              <a:gd name="connsiteY44" fmla="*/ 578644 h 1202531"/>
              <a:gd name="connsiteX45" fmla="*/ 440531 w 783431"/>
              <a:gd name="connsiteY45" fmla="*/ 566738 h 1202531"/>
              <a:gd name="connsiteX46" fmla="*/ 450056 w 783431"/>
              <a:gd name="connsiteY46" fmla="*/ 535782 h 1202531"/>
              <a:gd name="connsiteX47" fmla="*/ 457200 w 783431"/>
              <a:gd name="connsiteY47" fmla="*/ 519113 h 1202531"/>
              <a:gd name="connsiteX48" fmla="*/ 481012 w 783431"/>
              <a:gd name="connsiteY48" fmla="*/ 526257 h 1202531"/>
              <a:gd name="connsiteX49" fmla="*/ 495300 w 783431"/>
              <a:gd name="connsiteY49" fmla="*/ 576263 h 1202531"/>
              <a:gd name="connsiteX50" fmla="*/ 507206 w 783431"/>
              <a:gd name="connsiteY50" fmla="*/ 581025 h 1202531"/>
              <a:gd name="connsiteX51" fmla="*/ 526256 w 783431"/>
              <a:gd name="connsiteY51" fmla="*/ 583407 h 1202531"/>
              <a:gd name="connsiteX52" fmla="*/ 554831 w 783431"/>
              <a:gd name="connsiteY52" fmla="*/ 583407 h 1202531"/>
              <a:gd name="connsiteX53" fmla="*/ 557212 w 783431"/>
              <a:gd name="connsiteY53" fmla="*/ 547688 h 1202531"/>
              <a:gd name="connsiteX54" fmla="*/ 545306 w 783431"/>
              <a:gd name="connsiteY54" fmla="*/ 502444 h 1202531"/>
              <a:gd name="connsiteX55" fmla="*/ 545306 w 783431"/>
              <a:gd name="connsiteY55" fmla="*/ 476250 h 1202531"/>
              <a:gd name="connsiteX56" fmla="*/ 581025 w 783431"/>
              <a:gd name="connsiteY56" fmla="*/ 454819 h 1202531"/>
              <a:gd name="connsiteX57" fmla="*/ 604837 w 783431"/>
              <a:gd name="connsiteY57" fmla="*/ 435769 h 1202531"/>
              <a:gd name="connsiteX58" fmla="*/ 640556 w 783431"/>
              <a:gd name="connsiteY58" fmla="*/ 414338 h 1202531"/>
              <a:gd name="connsiteX59" fmla="*/ 645319 w 783431"/>
              <a:gd name="connsiteY59" fmla="*/ 395288 h 1202531"/>
              <a:gd name="connsiteX60" fmla="*/ 633412 w 783431"/>
              <a:gd name="connsiteY60" fmla="*/ 371475 h 1202531"/>
              <a:gd name="connsiteX61" fmla="*/ 614362 w 783431"/>
              <a:gd name="connsiteY61" fmla="*/ 369094 h 1202531"/>
              <a:gd name="connsiteX62" fmla="*/ 609600 w 783431"/>
              <a:gd name="connsiteY62" fmla="*/ 366713 h 1202531"/>
              <a:gd name="connsiteX63" fmla="*/ 597694 w 783431"/>
              <a:gd name="connsiteY63" fmla="*/ 357188 h 1202531"/>
              <a:gd name="connsiteX64" fmla="*/ 611981 w 783431"/>
              <a:gd name="connsiteY64" fmla="*/ 345282 h 1202531"/>
              <a:gd name="connsiteX65" fmla="*/ 652462 w 783431"/>
              <a:gd name="connsiteY65" fmla="*/ 316707 h 1202531"/>
              <a:gd name="connsiteX66" fmla="*/ 678656 w 783431"/>
              <a:gd name="connsiteY66" fmla="*/ 264319 h 1202531"/>
              <a:gd name="connsiteX67" fmla="*/ 666750 w 783431"/>
              <a:gd name="connsiteY67" fmla="*/ 242888 h 1202531"/>
              <a:gd name="connsiteX68" fmla="*/ 638175 w 783431"/>
              <a:gd name="connsiteY68" fmla="*/ 219075 h 1202531"/>
              <a:gd name="connsiteX69" fmla="*/ 642937 w 783431"/>
              <a:gd name="connsiteY69" fmla="*/ 180975 h 1202531"/>
              <a:gd name="connsiteX70" fmla="*/ 673894 w 783431"/>
              <a:gd name="connsiteY70" fmla="*/ 171450 h 1202531"/>
              <a:gd name="connsiteX71" fmla="*/ 700087 w 783431"/>
              <a:gd name="connsiteY71" fmla="*/ 142875 h 1202531"/>
              <a:gd name="connsiteX72" fmla="*/ 700087 w 783431"/>
              <a:gd name="connsiteY72" fmla="*/ 111919 h 1202531"/>
              <a:gd name="connsiteX73" fmla="*/ 666750 w 783431"/>
              <a:gd name="connsiteY73" fmla="*/ 107157 h 1202531"/>
              <a:gd name="connsiteX74" fmla="*/ 645319 w 783431"/>
              <a:gd name="connsiteY74" fmla="*/ 102394 h 1202531"/>
              <a:gd name="connsiteX75" fmla="*/ 645319 w 783431"/>
              <a:gd name="connsiteY75" fmla="*/ 102394 h 1202531"/>
              <a:gd name="connsiteX76" fmla="*/ 678656 w 783431"/>
              <a:gd name="connsiteY76" fmla="*/ 69057 h 1202531"/>
              <a:gd name="connsiteX77" fmla="*/ 685800 w 783431"/>
              <a:gd name="connsiteY77" fmla="*/ 40482 h 1202531"/>
              <a:gd name="connsiteX78" fmla="*/ 678656 w 783431"/>
              <a:gd name="connsiteY78" fmla="*/ 21432 h 1202531"/>
              <a:gd name="connsiteX79" fmla="*/ 695325 w 783431"/>
              <a:gd name="connsiteY79" fmla="*/ 2382 h 1202531"/>
              <a:gd name="connsiteX80" fmla="*/ 628650 w 783431"/>
              <a:gd name="connsiteY80" fmla="*/ 0 h 1202531"/>
              <a:gd name="connsiteX81" fmla="*/ 552450 w 783431"/>
              <a:gd name="connsiteY81" fmla="*/ 52388 h 1202531"/>
              <a:gd name="connsiteX82" fmla="*/ 538162 w 783431"/>
              <a:gd name="connsiteY82" fmla="*/ 90488 h 1202531"/>
              <a:gd name="connsiteX83" fmla="*/ 445294 w 783431"/>
              <a:gd name="connsiteY83" fmla="*/ 126207 h 1202531"/>
              <a:gd name="connsiteX84" fmla="*/ 397669 w 783431"/>
              <a:gd name="connsiteY84" fmla="*/ 159544 h 1202531"/>
              <a:gd name="connsiteX85" fmla="*/ 376237 w 783431"/>
              <a:gd name="connsiteY85" fmla="*/ 190500 h 1202531"/>
              <a:gd name="connsiteX86" fmla="*/ 350044 w 783431"/>
              <a:gd name="connsiteY86" fmla="*/ 140494 h 1202531"/>
              <a:gd name="connsiteX87" fmla="*/ 316706 w 783431"/>
              <a:gd name="connsiteY87" fmla="*/ 140494 h 1202531"/>
              <a:gd name="connsiteX88" fmla="*/ 304800 w 783431"/>
              <a:gd name="connsiteY88" fmla="*/ 166688 h 1202531"/>
              <a:gd name="connsiteX89" fmla="*/ 280987 w 783431"/>
              <a:gd name="connsiteY89" fmla="*/ 230982 h 1202531"/>
              <a:gd name="connsiteX90" fmla="*/ 154781 w 783431"/>
              <a:gd name="connsiteY90" fmla="*/ 223838 h 1202531"/>
              <a:gd name="connsiteX91" fmla="*/ 140494 w 783431"/>
              <a:gd name="connsiteY91" fmla="*/ 245269 h 1202531"/>
              <a:gd name="connsiteX92" fmla="*/ 138112 w 783431"/>
              <a:gd name="connsiteY92" fmla="*/ 280988 h 1202531"/>
              <a:gd name="connsiteX93" fmla="*/ 66675 w 783431"/>
              <a:gd name="connsiteY93" fmla="*/ 309563 h 1202531"/>
              <a:gd name="connsiteX94" fmla="*/ 54769 w 783431"/>
              <a:gd name="connsiteY94" fmla="*/ 323850 h 1202531"/>
              <a:gd name="connsiteX95" fmla="*/ 66675 w 783431"/>
              <a:gd name="connsiteY95" fmla="*/ 381000 h 1202531"/>
              <a:gd name="connsiteX96" fmla="*/ 19050 w 783431"/>
              <a:gd name="connsiteY96" fmla="*/ 423863 h 1202531"/>
              <a:gd name="connsiteX97" fmla="*/ 26194 w 783431"/>
              <a:gd name="connsiteY97" fmla="*/ 490538 h 1202531"/>
              <a:gd name="connsiteX98" fmla="*/ 33337 w 783431"/>
              <a:gd name="connsiteY98" fmla="*/ 554832 h 1202531"/>
              <a:gd name="connsiteX99" fmla="*/ 0 w 783431"/>
              <a:gd name="connsiteY99"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61962 w 783431"/>
              <a:gd name="connsiteY14" fmla="*/ 1197768 h 1202531"/>
              <a:gd name="connsiteX15" fmla="*/ 554831 w 783431"/>
              <a:gd name="connsiteY15" fmla="*/ 1202531 h 1202531"/>
              <a:gd name="connsiteX16" fmla="*/ 592931 w 783431"/>
              <a:gd name="connsiteY16" fmla="*/ 1126331 h 1202531"/>
              <a:gd name="connsiteX17" fmla="*/ 604837 w 783431"/>
              <a:gd name="connsiteY17" fmla="*/ 1085850 h 1202531"/>
              <a:gd name="connsiteX18" fmla="*/ 585787 w 783431"/>
              <a:gd name="connsiteY18" fmla="*/ 1035844 h 1202531"/>
              <a:gd name="connsiteX19" fmla="*/ 607219 w 783431"/>
              <a:gd name="connsiteY19" fmla="*/ 1021557 h 1202531"/>
              <a:gd name="connsiteX20" fmla="*/ 645319 w 783431"/>
              <a:gd name="connsiteY20" fmla="*/ 1016794 h 1202531"/>
              <a:gd name="connsiteX21" fmla="*/ 685800 w 783431"/>
              <a:gd name="connsiteY21" fmla="*/ 997744 h 1202531"/>
              <a:gd name="connsiteX22" fmla="*/ 716756 w 783431"/>
              <a:gd name="connsiteY22" fmla="*/ 1002507 h 1202531"/>
              <a:gd name="connsiteX23" fmla="*/ 738187 w 783431"/>
              <a:gd name="connsiteY23" fmla="*/ 969169 h 1202531"/>
              <a:gd name="connsiteX24" fmla="*/ 783431 w 783431"/>
              <a:gd name="connsiteY24" fmla="*/ 933450 h 1202531"/>
              <a:gd name="connsiteX25" fmla="*/ 776287 w 783431"/>
              <a:gd name="connsiteY25" fmla="*/ 907257 h 1202531"/>
              <a:gd name="connsiteX26" fmla="*/ 752475 w 783431"/>
              <a:gd name="connsiteY26" fmla="*/ 888207 h 1202531"/>
              <a:gd name="connsiteX27" fmla="*/ 752475 w 783431"/>
              <a:gd name="connsiteY27" fmla="*/ 864394 h 1202531"/>
              <a:gd name="connsiteX28" fmla="*/ 728662 w 783431"/>
              <a:gd name="connsiteY28" fmla="*/ 852488 h 1202531"/>
              <a:gd name="connsiteX29" fmla="*/ 711994 w 783431"/>
              <a:gd name="connsiteY29" fmla="*/ 802482 h 1202531"/>
              <a:gd name="connsiteX30" fmla="*/ 688181 w 783431"/>
              <a:gd name="connsiteY30" fmla="*/ 814388 h 1202531"/>
              <a:gd name="connsiteX31" fmla="*/ 659606 w 783431"/>
              <a:gd name="connsiteY31" fmla="*/ 814388 h 1202531"/>
              <a:gd name="connsiteX32" fmla="*/ 647700 w 783431"/>
              <a:gd name="connsiteY32" fmla="*/ 847725 h 1202531"/>
              <a:gd name="connsiteX33" fmla="*/ 623887 w 783431"/>
              <a:gd name="connsiteY33" fmla="*/ 847725 h 1202531"/>
              <a:gd name="connsiteX34" fmla="*/ 576262 w 783431"/>
              <a:gd name="connsiteY34" fmla="*/ 828675 h 1202531"/>
              <a:gd name="connsiteX35" fmla="*/ 554831 w 783431"/>
              <a:gd name="connsiteY35" fmla="*/ 816769 h 1202531"/>
              <a:gd name="connsiteX36" fmla="*/ 547687 w 783431"/>
              <a:gd name="connsiteY36" fmla="*/ 783432 h 1202531"/>
              <a:gd name="connsiteX37" fmla="*/ 561975 w 783431"/>
              <a:gd name="connsiteY37" fmla="*/ 754857 h 1202531"/>
              <a:gd name="connsiteX38" fmla="*/ 533400 w 783431"/>
              <a:gd name="connsiteY38" fmla="*/ 733425 h 1202531"/>
              <a:gd name="connsiteX39" fmla="*/ 509587 w 783431"/>
              <a:gd name="connsiteY39" fmla="*/ 711994 h 1202531"/>
              <a:gd name="connsiteX40" fmla="*/ 473869 w 783431"/>
              <a:gd name="connsiteY40" fmla="*/ 711994 h 1202531"/>
              <a:gd name="connsiteX41" fmla="*/ 435769 w 783431"/>
              <a:gd name="connsiteY41" fmla="*/ 711994 h 1202531"/>
              <a:gd name="connsiteX42" fmla="*/ 438150 w 783431"/>
              <a:gd name="connsiteY42" fmla="*/ 669132 h 1202531"/>
              <a:gd name="connsiteX43" fmla="*/ 428625 w 783431"/>
              <a:gd name="connsiteY43" fmla="*/ 642938 h 1202531"/>
              <a:gd name="connsiteX44" fmla="*/ 423862 w 783431"/>
              <a:gd name="connsiteY44" fmla="*/ 607219 h 1202531"/>
              <a:gd name="connsiteX45" fmla="*/ 426244 w 783431"/>
              <a:gd name="connsiteY45" fmla="*/ 578644 h 1202531"/>
              <a:gd name="connsiteX46" fmla="*/ 440531 w 783431"/>
              <a:gd name="connsiteY46" fmla="*/ 566738 h 1202531"/>
              <a:gd name="connsiteX47" fmla="*/ 450056 w 783431"/>
              <a:gd name="connsiteY47" fmla="*/ 535782 h 1202531"/>
              <a:gd name="connsiteX48" fmla="*/ 457200 w 783431"/>
              <a:gd name="connsiteY48" fmla="*/ 519113 h 1202531"/>
              <a:gd name="connsiteX49" fmla="*/ 481012 w 783431"/>
              <a:gd name="connsiteY49" fmla="*/ 526257 h 1202531"/>
              <a:gd name="connsiteX50" fmla="*/ 495300 w 783431"/>
              <a:gd name="connsiteY50" fmla="*/ 576263 h 1202531"/>
              <a:gd name="connsiteX51" fmla="*/ 507206 w 783431"/>
              <a:gd name="connsiteY51" fmla="*/ 581025 h 1202531"/>
              <a:gd name="connsiteX52" fmla="*/ 526256 w 783431"/>
              <a:gd name="connsiteY52" fmla="*/ 583407 h 1202531"/>
              <a:gd name="connsiteX53" fmla="*/ 554831 w 783431"/>
              <a:gd name="connsiteY53" fmla="*/ 583407 h 1202531"/>
              <a:gd name="connsiteX54" fmla="*/ 557212 w 783431"/>
              <a:gd name="connsiteY54" fmla="*/ 547688 h 1202531"/>
              <a:gd name="connsiteX55" fmla="*/ 545306 w 783431"/>
              <a:gd name="connsiteY55" fmla="*/ 502444 h 1202531"/>
              <a:gd name="connsiteX56" fmla="*/ 545306 w 783431"/>
              <a:gd name="connsiteY56" fmla="*/ 476250 h 1202531"/>
              <a:gd name="connsiteX57" fmla="*/ 581025 w 783431"/>
              <a:gd name="connsiteY57" fmla="*/ 454819 h 1202531"/>
              <a:gd name="connsiteX58" fmla="*/ 604837 w 783431"/>
              <a:gd name="connsiteY58" fmla="*/ 435769 h 1202531"/>
              <a:gd name="connsiteX59" fmla="*/ 640556 w 783431"/>
              <a:gd name="connsiteY59" fmla="*/ 414338 h 1202531"/>
              <a:gd name="connsiteX60" fmla="*/ 645319 w 783431"/>
              <a:gd name="connsiteY60" fmla="*/ 395288 h 1202531"/>
              <a:gd name="connsiteX61" fmla="*/ 633412 w 783431"/>
              <a:gd name="connsiteY61" fmla="*/ 371475 h 1202531"/>
              <a:gd name="connsiteX62" fmla="*/ 614362 w 783431"/>
              <a:gd name="connsiteY62" fmla="*/ 369094 h 1202531"/>
              <a:gd name="connsiteX63" fmla="*/ 609600 w 783431"/>
              <a:gd name="connsiteY63" fmla="*/ 366713 h 1202531"/>
              <a:gd name="connsiteX64" fmla="*/ 597694 w 783431"/>
              <a:gd name="connsiteY64" fmla="*/ 357188 h 1202531"/>
              <a:gd name="connsiteX65" fmla="*/ 611981 w 783431"/>
              <a:gd name="connsiteY65" fmla="*/ 345282 h 1202531"/>
              <a:gd name="connsiteX66" fmla="*/ 652462 w 783431"/>
              <a:gd name="connsiteY66" fmla="*/ 316707 h 1202531"/>
              <a:gd name="connsiteX67" fmla="*/ 678656 w 783431"/>
              <a:gd name="connsiteY67" fmla="*/ 264319 h 1202531"/>
              <a:gd name="connsiteX68" fmla="*/ 666750 w 783431"/>
              <a:gd name="connsiteY68" fmla="*/ 242888 h 1202531"/>
              <a:gd name="connsiteX69" fmla="*/ 638175 w 783431"/>
              <a:gd name="connsiteY69" fmla="*/ 219075 h 1202531"/>
              <a:gd name="connsiteX70" fmla="*/ 642937 w 783431"/>
              <a:gd name="connsiteY70" fmla="*/ 180975 h 1202531"/>
              <a:gd name="connsiteX71" fmla="*/ 673894 w 783431"/>
              <a:gd name="connsiteY71" fmla="*/ 171450 h 1202531"/>
              <a:gd name="connsiteX72" fmla="*/ 700087 w 783431"/>
              <a:gd name="connsiteY72" fmla="*/ 142875 h 1202531"/>
              <a:gd name="connsiteX73" fmla="*/ 700087 w 783431"/>
              <a:gd name="connsiteY73" fmla="*/ 111919 h 1202531"/>
              <a:gd name="connsiteX74" fmla="*/ 666750 w 783431"/>
              <a:gd name="connsiteY74" fmla="*/ 107157 h 1202531"/>
              <a:gd name="connsiteX75" fmla="*/ 645319 w 783431"/>
              <a:gd name="connsiteY75" fmla="*/ 102394 h 1202531"/>
              <a:gd name="connsiteX76" fmla="*/ 645319 w 783431"/>
              <a:gd name="connsiteY76" fmla="*/ 102394 h 1202531"/>
              <a:gd name="connsiteX77" fmla="*/ 678656 w 783431"/>
              <a:gd name="connsiteY77" fmla="*/ 69057 h 1202531"/>
              <a:gd name="connsiteX78" fmla="*/ 685800 w 783431"/>
              <a:gd name="connsiteY78" fmla="*/ 40482 h 1202531"/>
              <a:gd name="connsiteX79" fmla="*/ 678656 w 783431"/>
              <a:gd name="connsiteY79" fmla="*/ 21432 h 1202531"/>
              <a:gd name="connsiteX80" fmla="*/ 695325 w 783431"/>
              <a:gd name="connsiteY80" fmla="*/ 2382 h 1202531"/>
              <a:gd name="connsiteX81" fmla="*/ 628650 w 783431"/>
              <a:gd name="connsiteY81" fmla="*/ 0 h 1202531"/>
              <a:gd name="connsiteX82" fmla="*/ 552450 w 783431"/>
              <a:gd name="connsiteY82" fmla="*/ 52388 h 1202531"/>
              <a:gd name="connsiteX83" fmla="*/ 538162 w 783431"/>
              <a:gd name="connsiteY83" fmla="*/ 90488 h 1202531"/>
              <a:gd name="connsiteX84" fmla="*/ 445294 w 783431"/>
              <a:gd name="connsiteY84" fmla="*/ 126207 h 1202531"/>
              <a:gd name="connsiteX85" fmla="*/ 397669 w 783431"/>
              <a:gd name="connsiteY85" fmla="*/ 159544 h 1202531"/>
              <a:gd name="connsiteX86" fmla="*/ 376237 w 783431"/>
              <a:gd name="connsiteY86" fmla="*/ 190500 h 1202531"/>
              <a:gd name="connsiteX87" fmla="*/ 350044 w 783431"/>
              <a:gd name="connsiteY87" fmla="*/ 140494 h 1202531"/>
              <a:gd name="connsiteX88" fmla="*/ 316706 w 783431"/>
              <a:gd name="connsiteY88" fmla="*/ 140494 h 1202531"/>
              <a:gd name="connsiteX89" fmla="*/ 304800 w 783431"/>
              <a:gd name="connsiteY89" fmla="*/ 166688 h 1202531"/>
              <a:gd name="connsiteX90" fmla="*/ 280987 w 783431"/>
              <a:gd name="connsiteY90" fmla="*/ 230982 h 1202531"/>
              <a:gd name="connsiteX91" fmla="*/ 154781 w 783431"/>
              <a:gd name="connsiteY91" fmla="*/ 223838 h 1202531"/>
              <a:gd name="connsiteX92" fmla="*/ 140494 w 783431"/>
              <a:gd name="connsiteY92" fmla="*/ 245269 h 1202531"/>
              <a:gd name="connsiteX93" fmla="*/ 138112 w 783431"/>
              <a:gd name="connsiteY93" fmla="*/ 280988 h 1202531"/>
              <a:gd name="connsiteX94" fmla="*/ 66675 w 783431"/>
              <a:gd name="connsiteY94" fmla="*/ 309563 h 1202531"/>
              <a:gd name="connsiteX95" fmla="*/ 54769 w 783431"/>
              <a:gd name="connsiteY95" fmla="*/ 323850 h 1202531"/>
              <a:gd name="connsiteX96" fmla="*/ 66675 w 783431"/>
              <a:gd name="connsiteY96" fmla="*/ 381000 h 1202531"/>
              <a:gd name="connsiteX97" fmla="*/ 19050 w 783431"/>
              <a:gd name="connsiteY97" fmla="*/ 423863 h 1202531"/>
              <a:gd name="connsiteX98" fmla="*/ 26194 w 783431"/>
              <a:gd name="connsiteY98" fmla="*/ 490538 h 1202531"/>
              <a:gd name="connsiteX99" fmla="*/ 33337 w 783431"/>
              <a:gd name="connsiteY99" fmla="*/ 554832 h 1202531"/>
              <a:gd name="connsiteX100" fmla="*/ 0 w 783431"/>
              <a:gd name="connsiteY100"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69106 w 783431"/>
              <a:gd name="connsiteY14" fmla="*/ 1181100 h 1202531"/>
              <a:gd name="connsiteX15" fmla="*/ 554831 w 783431"/>
              <a:gd name="connsiteY15" fmla="*/ 1202531 h 1202531"/>
              <a:gd name="connsiteX16" fmla="*/ 592931 w 783431"/>
              <a:gd name="connsiteY16" fmla="*/ 1126331 h 1202531"/>
              <a:gd name="connsiteX17" fmla="*/ 604837 w 783431"/>
              <a:gd name="connsiteY17" fmla="*/ 1085850 h 1202531"/>
              <a:gd name="connsiteX18" fmla="*/ 585787 w 783431"/>
              <a:gd name="connsiteY18" fmla="*/ 1035844 h 1202531"/>
              <a:gd name="connsiteX19" fmla="*/ 607219 w 783431"/>
              <a:gd name="connsiteY19" fmla="*/ 1021557 h 1202531"/>
              <a:gd name="connsiteX20" fmla="*/ 645319 w 783431"/>
              <a:gd name="connsiteY20" fmla="*/ 1016794 h 1202531"/>
              <a:gd name="connsiteX21" fmla="*/ 685800 w 783431"/>
              <a:gd name="connsiteY21" fmla="*/ 997744 h 1202531"/>
              <a:gd name="connsiteX22" fmla="*/ 716756 w 783431"/>
              <a:gd name="connsiteY22" fmla="*/ 1002507 h 1202531"/>
              <a:gd name="connsiteX23" fmla="*/ 738187 w 783431"/>
              <a:gd name="connsiteY23" fmla="*/ 969169 h 1202531"/>
              <a:gd name="connsiteX24" fmla="*/ 783431 w 783431"/>
              <a:gd name="connsiteY24" fmla="*/ 933450 h 1202531"/>
              <a:gd name="connsiteX25" fmla="*/ 776287 w 783431"/>
              <a:gd name="connsiteY25" fmla="*/ 907257 h 1202531"/>
              <a:gd name="connsiteX26" fmla="*/ 752475 w 783431"/>
              <a:gd name="connsiteY26" fmla="*/ 888207 h 1202531"/>
              <a:gd name="connsiteX27" fmla="*/ 752475 w 783431"/>
              <a:gd name="connsiteY27" fmla="*/ 864394 h 1202531"/>
              <a:gd name="connsiteX28" fmla="*/ 728662 w 783431"/>
              <a:gd name="connsiteY28" fmla="*/ 852488 h 1202531"/>
              <a:gd name="connsiteX29" fmla="*/ 711994 w 783431"/>
              <a:gd name="connsiteY29" fmla="*/ 802482 h 1202531"/>
              <a:gd name="connsiteX30" fmla="*/ 688181 w 783431"/>
              <a:gd name="connsiteY30" fmla="*/ 814388 h 1202531"/>
              <a:gd name="connsiteX31" fmla="*/ 659606 w 783431"/>
              <a:gd name="connsiteY31" fmla="*/ 814388 h 1202531"/>
              <a:gd name="connsiteX32" fmla="*/ 647700 w 783431"/>
              <a:gd name="connsiteY32" fmla="*/ 847725 h 1202531"/>
              <a:gd name="connsiteX33" fmla="*/ 623887 w 783431"/>
              <a:gd name="connsiteY33" fmla="*/ 847725 h 1202531"/>
              <a:gd name="connsiteX34" fmla="*/ 576262 w 783431"/>
              <a:gd name="connsiteY34" fmla="*/ 828675 h 1202531"/>
              <a:gd name="connsiteX35" fmla="*/ 554831 w 783431"/>
              <a:gd name="connsiteY35" fmla="*/ 816769 h 1202531"/>
              <a:gd name="connsiteX36" fmla="*/ 547687 w 783431"/>
              <a:gd name="connsiteY36" fmla="*/ 783432 h 1202531"/>
              <a:gd name="connsiteX37" fmla="*/ 561975 w 783431"/>
              <a:gd name="connsiteY37" fmla="*/ 754857 h 1202531"/>
              <a:gd name="connsiteX38" fmla="*/ 533400 w 783431"/>
              <a:gd name="connsiteY38" fmla="*/ 733425 h 1202531"/>
              <a:gd name="connsiteX39" fmla="*/ 509587 w 783431"/>
              <a:gd name="connsiteY39" fmla="*/ 711994 h 1202531"/>
              <a:gd name="connsiteX40" fmla="*/ 473869 w 783431"/>
              <a:gd name="connsiteY40" fmla="*/ 711994 h 1202531"/>
              <a:gd name="connsiteX41" fmla="*/ 435769 w 783431"/>
              <a:gd name="connsiteY41" fmla="*/ 711994 h 1202531"/>
              <a:gd name="connsiteX42" fmla="*/ 438150 w 783431"/>
              <a:gd name="connsiteY42" fmla="*/ 669132 h 1202531"/>
              <a:gd name="connsiteX43" fmla="*/ 428625 w 783431"/>
              <a:gd name="connsiteY43" fmla="*/ 642938 h 1202531"/>
              <a:gd name="connsiteX44" fmla="*/ 423862 w 783431"/>
              <a:gd name="connsiteY44" fmla="*/ 607219 h 1202531"/>
              <a:gd name="connsiteX45" fmla="*/ 426244 w 783431"/>
              <a:gd name="connsiteY45" fmla="*/ 578644 h 1202531"/>
              <a:gd name="connsiteX46" fmla="*/ 440531 w 783431"/>
              <a:gd name="connsiteY46" fmla="*/ 566738 h 1202531"/>
              <a:gd name="connsiteX47" fmla="*/ 450056 w 783431"/>
              <a:gd name="connsiteY47" fmla="*/ 535782 h 1202531"/>
              <a:gd name="connsiteX48" fmla="*/ 457200 w 783431"/>
              <a:gd name="connsiteY48" fmla="*/ 519113 h 1202531"/>
              <a:gd name="connsiteX49" fmla="*/ 481012 w 783431"/>
              <a:gd name="connsiteY49" fmla="*/ 526257 h 1202531"/>
              <a:gd name="connsiteX50" fmla="*/ 495300 w 783431"/>
              <a:gd name="connsiteY50" fmla="*/ 576263 h 1202531"/>
              <a:gd name="connsiteX51" fmla="*/ 507206 w 783431"/>
              <a:gd name="connsiteY51" fmla="*/ 581025 h 1202531"/>
              <a:gd name="connsiteX52" fmla="*/ 526256 w 783431"/>
              <a:gd name="connsiteY52" fmla="*/ 583407 h 1202531"/>
              <a:gd name="connsiteX53" fmla="*/ 554831 w 783431"/>
              <a:gd name="connsiteY53" fmla="*/ 583407 h 1202531"/>
              <a:gd name="connsiteX54" fmla="*/ 557212 w 783431"/>
              <a:gd name="connsiteY54" fmla="*/ 547688 h 1202531"/>
              <a:gd name="connsiteX55" fmla="*/ 545306 w 783431"/>
              <a:gd name="connsiteY55" fmla="*/ 502444 h 1202531"/>
              <a:gd name="connsiteX56" fmla="*/ 545306 w 783431"/>
              <a:gd name="connsiteY56" fmla="*/ 476250 h 1202531"/>
              <a:gd name="connsiteX57" fmla="*/ 581025 w 783431"/>
              <a:gd name="connsiteY57" fmla="*/ 454819 h 1202531"/>
              <a:gd name="connsiteX58" fmla="*/ 604837 w 783431"/>
              <a:gd name="connsiteY58" fmla="*/ 435769 h 1202531"/>
              <a:gd name="connsiteX59" fmla="*/ 640556 w 783431"/>
              <a:gd name="connsiteY59" fmla="*/ 414338 h 1202531"/>
              <a:gd name="connsiteX60" fmla="*/ 645319 w 783431"/>
              <a:gd name="connsiteY60" fmla="*/ 395288 h 1202531"/>
              <a:gd name="connsiteX61" fmla="*/ 633412 w 783431"/>
              <a:gd name="connsiteY61" fmla="*/ 371475 h 1202531"/>
              <a:gd name="connsiteX62" fmla="*/ 614362 w 783431"/>
              <a:gd name="connsiteY62" fmla="*/ 369094 h 1202531"/>
              <a:gd name="connsiteX63" fmla="*/ 609600 w 783431"/>
              <a:gd name="connsiteY63" fmla="*/ 366713 h 1202531"/>
              <a:gd name="connsiteX64" fmla="*/ 597694 w 783431"/>
              <a:gd name="connsiteY64" fmla="*/ 357188 h 1202531"/>
              <a:gd name="connsiteX65" fmla="*/ 611981 w 783431"/>
              <a:gd name="connsiteY65" fmla="*/ 345282 h 1202531"/>
              <a:gd name="connsiteX66" fmla="*/ 652462 w 783431"/>
              <a:gd name="connsiteY66" fmla="*/ 316707 h 1202531"/>
              <a:gd name="connsiteX67" fmla="*/ 678656 w 783431"/>
              <a:gd name="connsiteY67" fmla="*/ 264319 h 1202531"/>
              <a:gd name="connsiteX68" fmla="*/ 666750 w 783431"/>
              <a:gd name="connsiteY68" fmla="*/ 242888 h 1202531"/>
              <a:gd name="connsiteX69" fmla="*/ 638175 w 783431"/>
              <a:gd name="connsiteY69" fmla="*/ 219075 h 1202531"/>
              <a:gd name="connsiteX70" fmla="*/ 642937 w 783431"/>
              <a:gd name="connsiteY70" fmla="*/ 180975 h 1202531"/>
              <a:gd name="connsiteX71" fmla="*/ 673894 w 783431"/>
              <a:gd name="connsiteY71" fmla="*/ 171450 h 1202531"/>
              <a:gd name="connsiteX72" fmla="*/ 700087 w 783431"/>
              <a:gd name="connsiteY72" fmla="*/ 142875 h 1202531"/>
              <a:gd name="connsiteX73" fmla="*/ 700087 w 783431"/>
              <a:gd name="connsiteY73" fmla="*/ 111919 h 1202531"/>
              <a:gd name="connsiteX74" fmla="*/ 666750 w 783431"/>
              <a:gd name="connsiteY74" fmla="*/ 107157 h 1202531"/>
              <a:gd name="connsiteX75" fmla="*/ 645319 w 783431"/>
              <a:gd name="connsiteY75" fmla="*/ 102394 h 1202531"/>
              <a:gd name="connsiteX76" fmla="*/ 645319 w 783431"/>
              <a:gd name="connsiteY76" fmla="*/ 102394 h 1202531"/>
              <a:gd name="connsiteX77" fmla="*/ 678656 w 783431"/>
              <a:gd name="connsiteY77" fmla="*/ 69057 h 1202531"/>
              <a:gd name="connsiteX78" fmla="*/ 685800 w 783431"/>
              <a:gd name="connsiteY78" fmla="*/ 40482 h 1202531"/>
              <a:gd name="connsiteX79" fmla="*/ 678656 w 783431"/>
              <a:gd name="connsiteY79" fmla="*/ 21432 h 1202531"/>
              <a:gd name="connsiteX80" fmla="*/ 695325 w 783431"/>
              <a:gd name="connsiteY80" fmla="*/ 2382 h 1202531"/>
              <a:gd name="connsiteX81" fmla="*/ 628650 w 783431"/>
              <a:gd name="connsiteY81" fmla="*/ 0 h 1202531"/>
              <a:gd name="connsiteX82" fmla="*/ 552450 w 783431"/>
              <a:gd name="connsiteY82" fmla="*/ 52388 h 1202531"/>
              <a:gd name="connsiteX83" fmla="*/ 538162 w 783431"/>
              <a:gd name="connsiteY83" fmla="*/ 90488 h 1202531"/>
              <a:gd name="connsiteX84" fmla="*/ 445294 w 783431"/>
              <a:gd name="connsiteY84" fmla="*/ 126207 h 1202531"/>
              <a:gd name="connsiteX85" fmla="*/ 397669 w 783431"/>
              <a:gd name="connsiteY85" fmla="*/ 159544 h 1202531"/>
              <a:gd name="connsiteX86" fmla="*/ 376237 w 783431"/>
              <a:gd name="connsiteY86" fmla="*/ 190500 h 1202531"/>
              <a:gd name="connsiteX87" fmla="*/ 350044 w 783431"/>
              <a:gd name="connsiteY87" fmla="*/ 140494 h 1202531"/>
              <a:gd name="connsiteX88" fmla="*/ 316706 w 783431"/>
              <a:gd name="connsiteY88" fmla="*/ 140494 h 1202531"/>
              <a:gd name="connsiteX89" fmla="*/ 304800 w 783431"/>
              <a:gd name="connsiteY89" fmla="*/ 166688 h 1202531"/>
              <a:gd name="connsiteX90" fmla="*/ 280987 w 783431"/>
              <a:gd name="connsiteY90" fmla="*/ 230982 h 1202531"/>
              <a:gd name="connsiteX91" fmla="*/ 154781 w 783431"/>
              <a:gd name="connsiteY91" fmla="*/ 223838 h 1202531"/>
              <a:gd name="connsiteX92" fmla="*/ 140494 w 783431"/>
              <a:gd name="connsiteY92" fmla="*/ 245269 h 1202531"/>
              <a:gd name="connsiteX93" fmla="*/ 138112 w 783431"/>
              <a:gd name="connsiteY93" fmla="*/ 280988 h 1202531"/>
              <a:gd name="connsiteX94" fmla="*/ 66675 w 783431"/>
              <a:gd name="connsiteY94" fmla="*/ 309563 h 1202531"/>
              <a:gd name="connsiteX95" fmla="*/ 54769 w 783431"/>
              <a:gd name="connsiteY95" fmla="*/ 323850 h 1202531"/>
              <a:gd name="connsiteX96" fmla="*/ 66675 w 783431"/>
              <a:gd name="connsiteY96" fmla="*/ 381000 h 1202531"/>
              <a:gd name="connsiteX97" fmla="*/ 19050 w 783431"/>
              <a:gd name="connsiteY97" fmla="*/ 423863 h 1202531"/>
              <a:gd name="connsiteX98" fmla="*/ 26194 w 783431"/>
              <a:gd name="connsiteY98" fmla="*/ 490538 h 1202531"/>
              <a:gd name="connsiteX99" fmla="*/ 33337 w 783431"/>
              <a:gd name="connsiteY99" fmla="*/ 554832 h 1202531"/>
              <a:gd name="connsiteX100" fmla="*/ 0 w 783431"/>
              <a:gd name="connsiteY100" fmla="*/ 614363 h 1202531"/>
              <a:gd name="connsiteX0" fmla="*/ 0 w 783431"/>
              <a:gd name="connsiteY0" fmla="*/ 614363 h 1202531"/>
              <a:gd name="connsiteX1" fmla="*/ 21431 w 783431"/>
              <a:gd name="connsiteY1" fmla="*/ 661988 h 1202531"/>
              <a:gd name="connsiteX2" fmla="*/ 28575 w 783431"/>
              <a:gd name="connsiteY2" fmla="*/ 742950 h 1202531"/>
              <a:gd name="connsiteX3" fmla="*/ 76200 w 783431"/>
              <a:gd name="connsiteY3" fmla="*/ 814388 h 1202531"/>
              <a:gd name="connsiteX4" fmla="*/ 102394 w 783431"/>
              <a:gd name="connsiteY4" fmla="*/ 919163 h 1202531"/>
              <a:gd name="connsiteX5" fmla="*/ 116681 w 783431"/>
              <a:gd name="connsiteY5" fmla="*/ 947738 h 1202531"/>
              <a:gd name="connsiteX6" fmla="*/ 130969 w 783431"/>
              <a:gd name="connsiteY6" fmla="*/ 995363 h 1202531"/>
              <a:gd name="connsiteX7" fmla="*/ 150019 w 783431"/>
              <a:gd name="connsiteY7" fmla="*/ 1023938 h 1202531"/>
              <a:gd name="connsiteX8" fmla="*/ 159544 w 783431"/>
              <a:gd name="connsiteY8" fmla="*/ 1042988 h 1202531"/>
              <a:gd name="connsiteX9" fmla="*/ 197644 w 783431"/>
              <a:gd name="connsiteY9" fmla="*/ 1069182 h 1202531"/>
              <a:gd name="connsiteX10" fmla="*/ 245269 w 783431"/>
              <a:gd name="connsiteY10" fmla="*/ 1090613 h 1202531"/>
              <a:gd name="connsiteX11" fmla="*/ 264318 w 783431"/>
              <a:gd name="connsiteY11" fmla="*/ 1131094 h 1202531"/>
              <a:gd name="connsiteX12" fmla="*/ 295275 w 783431"/>
              <a:gd name="connsiteY12" fmla="*/ 1164431 h 1202531"/>
              <a:gd name="connsiteX13" fmla="*/ 385762 w 783431"/>
              <a:gd name="connsiteY13" fmla="*/ 1200149 h 1202531"/>
              <a:gd name="connsiteX14" fmla="*/ 419100 w 783431"/>
              <a:gd name="connsiteY14" fmla="*/ 1190624 h 1202531"/>
              <a:gd name="connsiteX15" fmla="*/ 469106 w 783431"/>
              <a:gd name="connsiteY15" fmla="*/ 1181100 h 1202531"/>
              <a:gd name="connsiteX16" fmla="*/ 554831 w 783431"/>
              <a:gd name="connsiteY16" fmla="*/ 1202531 h 1202531"/>
              <a:gd name="connsiteX17" fmla="*/ 592931 w 783431"/>
              <a:gd name="connsiteY17" fmla="*/ 1126331 h 1202531"/>
              <a:gd name="connsiteX18" fmla="*/ 604837 w 783431"/>
              <a:gd name="connsiteY18" fmla="*/ 1085850 h 1202531"/>
              <a:gd name="connsiteX19" fmla="*/ 585787 w 783431"/>
              <a:gd name="connsiteY19" fmla="*/ 1035844 h 1202531"/>
              <a:gd name="connsiteX20" fmla="*/ 607219 w 783431"/>
              <a:gd name="connsiteY20" fmla="*/ 1021557 h 1202531"/>
              <a:gd name="connsiteX21" fmla="*/ 645319 w 783431"/>
              <a:gd name="connsiteY21" fmla="*/ 1016794 h 1202531"/>
              <a:gd name="connsiteX22" fmla="*/ 685800 w 783431"/>
              <a:gd name="connsiteY22" fmla="*/ 997744 h 1202531"/>
              <a:gd name="connsiteX23" fmla="*/ 716756 w 783431"/>
              <a:gd name="connsiteY23" fmla="*/ 1002507 h 1202531"/>
              <a:gd name="connsiteX24" fmla="*/ 738187 w 783431"/>
              <a:gd name="connsiteY24" fmla="*/ 969169 h 1202531"/>
              <a:gd name="connsiteX25" fmla="*/ 783431 w 783431"/>
              <a:gd name="connsiteY25" fmla="*/ 933450 h 1202531"/>
              <a:gd name="connsiteX26" fmla="*/ 776287 w 783431"/>
              <a:gd name="connsiteY26" fmla="*/ 907257 h 1202531"/>
              <a:gd name="connsiteX27" fmla="*/ 752475 w 783431"/>
              <a:gd name="connsiteY27" fmla="*/ 888207 h 1202531"/>
              <a:gd name="connsiteX28" fmla="*/ 752475 w 783431"/>
              <a:gd name="connsiteY28" fmla="*/ 864394 h 1202531"/>
              <a:gd name="connsiteX29" fmla="*/ 728662 w 783431"/>
              <a:gd name="connsiteY29" fmla="*/ 852488 h 1202531"/>
              <a:gd name="connsiteX30" fmla="*/ 711994 w 783431"/>
              <a:gd name="connsiteY30" fmla="*/ 802482 h 1202531"/>
              <a:gd name="connsiteX31" fmla="*/ 688181 w 783431"/>
              <a:gd name="connsiteY31" fmla="*/ 814388 h 1202531"/>
              <a:gd name="connsiteX32" fmla="*/ 659606 w 783431"/>
              <a:gd name="connsiteY32" fmla="*/ 814388 h 1202531"/>
              <a:gd name="connsiteX33" fmla="*/ 647700 w 783431"/>
              <a:gd name="connsiteY33" fmla="*/ 847725 h 1202531"/>
              <a:gd name="connsiteX34" fmla="*/ 623887 w 783431"/>
              <a:gd name="connsiteY34" fmla="*/ 847725 h 1202531"/>
              <a:gd name="connsiteX35" fmla="*/ 576262 w 783431"/>
              <a:gd name="connsiteY35" fmla="*/ 828675 h 1202531"/>
              <a:gd name="connsiteX36" fmla="*/ 554831 w 783431"/>
              <a:gd name="connsiteY36" fmla="*/ 816769 h 1202531"/>
              <a:gd name="connsiteX37" fmla="*/ 547687 w 783431"/>
              <a:gd name="connsiteY37" fmla="*/ 783432 h 1202531"/>
              <a:gd name="connsiteX38" fmla="*/ 561975 w 783431"/>
              <a:gd name="connsiteY38" fmla="*/ 754857 h 1202531"/>
              <a:gd name="connsiteX39" fmla="*/ 533400 w 783431"/>
              <a:gd name="connsiteY39" fmla="*/ 733425 h 1202531"/>
              <a:gd name="connsiteX40" fmla="*/ 509587 w 783431"/>
              <a:gd name="connsiteY40" fmla="*/ 711994 h 1202531"/>
              <a:gd name="connsiteX41" fmla="*/ 473869 w 783431"/>
              <a:gd name="connsiteY41" fmla="*/ 711994 h 1202531"/>
              <a:gd name="connsiteX42" fmla="*/ 435769 w 783431"/>
              <a:gd name="connsiteY42" fmla="*/ 711994 h 1202531"/>
              <a:gd name="connsiteX43" fmla="*/ 438150 w 783431"/>
              <a:gd name="connsiteY43" fmla="*/ 669132 h 1202531"/>
              <a:gd name="connsiteX44" fmla="*/ 428625 w 783431"/>
              <a:gd name="connsiteY44" fmla="*/ 642938 h 1202531"/>
              <a:gd name="connsiteX45" fmla="*/ 423862 w 783431"/>
              <a:gd name="connsiteY45" fmla="*/ 607219 h 1202531"/>
              <a:gd name="connsiteX46" fmla="*/ 426244 w 783431"/>
              <a:gd name="connsiteY46" fmla="*/ 578644 h 1202531"/>
              <a:gd name="connsiteX47" fmla="*/ 440531 w 783431"/>
              <a:gd name="connsiteY47" fmla="*/ 566738 h 1202531"/>
              <a:gd name="connsiteX48" fmla="*/ 450056 w 783431"/>
              <a:gd name="connsiteY48" fmla="*/ 535782 h 1202531"/>
              <a:gd name="connsiteX49" fmla="*/ 457200 w 783431"/>
              <a:gd name="connsiteY49" fmla="*/ 519113 h 1202531"/>
              <a:gd name="connsiteX50" fmla="*/ 481012 w 783431"/>
              <a:gd name="connsiteY50" fmla="*/ 526257 h 1202531"/>
              <a:gd name="connsiteX51" fmla="*/ 495300 w 783431"/>
              <a:gd name="connsiteY51" fmla="*/ 576263 h 1202531"/>
              <a:gd name="connsiteX52" fmla="*/ 507206 w 783431"/>
              <a:gd name="connsiteY52" fmla="*/ 581025 h 1202531"/>
              <a:gd name="connsiteX53" fmla="*/ 526256 w 783431"/>
              <a:gd name="connsiteY53" fmla="*/ 583407 h 1202531"/>
              <a:gd name="connsiteX54" fmla="*/ 554831 w 783431"/>
              <a:gd name="connsiteY54" fmla="*/ 583407 h 1202531"/>
              <a:gd name="connsiteX55" fmla="*/ 557212 w 783431"/>
              <a:gd name="connsiteY55" fmla="*/ 547688 h 1202531"/>
              <a:gd name="connsiteX56" fmla="*/ 545306 w 783431"/>
              <a:gd name="connsiteY56" fmla="*/ 502444 h 1202531"/>
              <a:gd name="connsiteX57" fmla="*/ 545306 w 783431"/>
              <a:gd name="connsiteY57" fmla="*/ 476250 h 1202531"/>
              <a:gd name="connsiteX58" fmla="*/ 581025 w 783431"/>
              <a:gd name="connsiteY58" fmla="*/ 454819 h 1202531"/>
              <a:gd name="connsiteX59" fmla="*/ 604837 w 783431"/>
              <a:gd name="connsiteY59" fmla="*/ 435769 h 1202531"/>
              <a:gd name="connsiteX60" fmla="*/ 640556 w 783431"/>
              <a:gd name="connsiteY60" fmla="*/ 414338 h 1202531"/>
              <a:gd name="connsiteX61" fmla="*/ 645319 w 783431"/>
              <a:gd name="connsiteY61" fmla="*/ 395288 h 1202531"/>
              <a:gd name="connsiteX62" fmla="*/ 633412 w 783431"/>
              <a:gd name="connsiteY62" fmla="*/ 371475 h 1202531"/>
              <a:gd name="connsiteX63" fmla="*/ 614362 w 783431"/>
              <a:gd name="connsiteY63" fmla="*/ 369094 h 1202531"/>
              <a:gd name="connsiteX64" fmla="*/ 609600 w 783431"/>
              <a:gd name="connsiteY64" fmla="*/ 366713 h 1202531"/>
              <a:gd name="connsiteX65" fmla="*/ 597694 w 783431"/>
              <a:gd name="connsiteY65" fmla="*/ 357188 h 1202531"/>
              <a:gd name="connsiteX66" fmla="*/ 611981 w 783431"/>
              <a:gd name="connsiteY66" fmla="*/ 345282 h 1202531"/>
              <a:gd name="connsiteX67" fmla="*/ 652462 w 783431"/>
              <a:gd name="connsiteY67" fmla="*/ 316707 h 1202531"/>
              <a:gd name="connsiteX68" fmla="*/ 678656 w 783431"/>
              <a:gd name="connsiteY68" fmla="*/ 264319 h 1202531"/>
              <a:gd name="connsiteX69" fmla="*/ 666750 w 783431"/>
              <a:gd name="connsiteY69" fmla="*/ 242888 h 1202531"/>
              <a:gd name="connsiteX70" fmla="*/ 638175 w 783431"/>
              <a:gd name="connsiteY70" fmla="*/ 219075 h 1202531"/>
              <a:gd name="connsiteX71" fmla="*/ 642937 w 783431"/>
              <a:gd name="connsiteY71" fmla="*/ 180975 h 1202531"/>
              <a:gd name="connsiteX72" fmla="*/ 673894 w 783431"/>
              <a:gd name="connsiteY72" fmla="*/ 171450 h 1202531"/>
              <a:gd name="connsiteX73" fmla="*/ 700087 w 783431"/>
              <a:gd name="connsiteY73" fmla="*/ 142875 h 1202531"/>
              <a:gd name="connsiteX74" fmla="*/ 700087 w 783431"/>
              <a:gd name="connsiteY74" fmla="*/ 111919 h 1202531"/>
              <a:gd name="connsiteX75" fmla="*/ 666750 w 783431"/>
              <a:gd name="connsiteY75" fmla="*/ 107157 h 1202531"/>
              <a:gd name="connsiteX76" fmla="*/ 645319 w 783431"/>
              <a:gd name="connsiteY76" fmla="*/ 102394 h 1202531"/>
              <a:gd name="connsiteX77" fmla="*/ 645319 w 783431"/>
              <a:gd name="connsiteY77" fmla="*/ 102394 h 1202531"/>
              <a:gd name="connsiteX78" fmla="*/ 678656 w 783431"/>
              <a:gd name="connsiteY78" fmla="*/ 69057 h 1202531"/>
              <a:gd name="connsiteX79" fmla="*/ 685800 w 783431"/>
              <a:gd name="connsiteY79" fmla="*/ 40482 h 1202531"/>
              <a:gd name="connsiteX80" fmla="*/ 678656 w 783431"/>
              <a:gd name="connsiteY80" fmla="*/ 21432 h 1202531"/>
              <a:gd name="connsiteX81" fmla="*/ 695325 w 783431"/>
              <a:gd name="connsiteY81" fmla="*/ 2382 h 1202531"/>
              <a:gd name="connsiteX82" fmla="*/ 628650 w 783431"/>
              <a:gd name="connsiteY82" fmla="*/ 0 h 1202531"/>
              <a:gd name="connsiteX83" fmla="*/ 552450 w 783431"/>
              <a:gd name="connsiteY83" fmla="*/ 52388 h 1202531"/>
              <a:gd name="connsiteX84" fmla="*/ 538162 w 783431"/>
              <a:gd name="connsiteY84" fmla="*/ 90488 h 1202531"/>
              <a:gd name="connsiteX85" fmla="*/ 445294 w 783431"/>
              <a:gd name="connsiteY85" fmla="*/ 126207 h 1202531"/>
              <a:gd name="connsiteX86" fmla="*/ 397669 w 783431"/>
              <a:gd name="connsiteY86" fmla="*/ 159544 h 1202531"/>
              <a:gd name="connsiteX87" fmla="*/ 376237 w 783431"/>
              <a:gd name="connsiteY87" fmla="*/ 190500 h 1202531"/>
              <a:gd name="connsiteX88" fmla="*/ 350044 w 783431"/>
              <a:gd name="connsiteY88" fmla="*/ 140494 h 1202531"/>
              <a:gd name="connsiteX89" fmla="*/ 316706 w 783431"/>
              <a:gd name="connsiteY89" fmla="*/ 140494 h 1202531"/>
              <a:gd name="connsiteX90" fmla="*/ 304800 w 783431"/>
              <a:gd name="connsiteY90" fmla="*/ 166688 h 1202531"/>
              <a:gd name="connsiteX91" fmla="*/ 280987 w 783431"/>
              <a:gd name="connsiteY91" fmla="*/ 230982 h 1202531"/>
              <a:gd name="connsiteX92" fmla="*/ 154781 w 783431"/>
              <a:gd name="connsiteY92" fmla="*/ 223838 h 1202531"/>
              <a:gd name="connsiteX93" fmla="*/ 140494 w 783431"/>
              <a:gd name="connsiteY93" fmla="*/ 245269 h 1202531"/>
              <a:gd name="connsiteX94" fmla="*/ 138112 w 783431"/>
              <a:gd name="connsiteY94" fmla="*/ 280988 h 1202531"/>
              <a:gd name="connsiteX95" fmla="*/ 66675 w 783431"/>
              <a:gd name="connsiteY95" fmla="*/ 309563 h 1202531"/>
              <a:gd name="connsiteX96" fmla="*/ 54769 w 783431"/>
              <a:gd name="connsiteY96" fmla="*/ 323850 h 1202531"/>
              <a:gd name="connsiteX97" fmla="*/ 66675 w 783431"/>
              <a:gd name="connsiteY97" fmla="*/ 381000 h 1202531"/>
              <a:gd name="connsiteX98" fmla="*/ 19050 w 783431"/>
              <a:gd name="connsiteY98" fmla="*/ 423863 h 1202531"/>
              <a:gd name="connsiteX99" fmla="*/ 26194 w 783431"/>
              <a:gd name="connsiteY99" fmla="*/ 490538 h 1202531"/>
              <a:gd name="connsiteX100" fmla="*/ 33337 w 783431"/>
              <a:gd name="connsiteY100" fmla="*/ 554832 h 1202531"/>
              <a:gd name="connsiteX101" fmla="*/ 0 w 783431"/>
              <a:gd name="connsiteY101" fmla="*/ 614363 h 1202531"/>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69106 w 783431"/>
              <a:gd name="connsiteY15" fmla="*/ 1181100 h 1276349"/>
              <a:gd name="connsiteX16" fmla="*/ 554831 w 783431"/>
              <a:gd name="connsiteY16" fmla="*/ 1202531 h 1276349"/>
              <a:gd name="connsiteX17" fmla="*/ 592931 w 783431"/>
              <a:gd name="connsiteY17" fmla="*/ 1126331 h 1276349"/>
              <a:gd name="connsiteX18" fmla="*/ 604837 w 783431"/>
              <a:gd name="connsiteY18" fmla="*/ 1085850 h 1276349"/>
              <a:gd name="connsiteX19" fmla="*/ 585787 w 783431"/>
              <a:gd name="connsiteY19" fmla="*/ 1035844 h 1276349"/>
              <a:gd name="connsiteX20" fmla="*/ 607219 w 783431"/>
              <a:gd name="connsiteY20" fmla="*/ 1021557 h 1276349"/>
              <a:gd name="connsiteX21" fmla="*/ 645319 w 783431"/>
              <a:gd name="connsiteY21" fmla="*/ 1016794 h 1276349"/>
              <a:gd name="connsiteX22" fmla="*/ 685800 w 783431"/>
              <a:gd name="connsiteY22" fmla="*/ 997744 h 1276349"/>
              <a:gd name="connsiteX23" fmla="*/ 716756 w 783431"/>
              <a:gd name="connsiteY23" fmla="*/ 1002507 h 1276349"/>
              <a:gd name="connsiteX24" fmla="*/ 738187 w 783431"/>
              <a:gd name="connsiteY24" fmla="*/ 969169 h 1276349"/>
              <a:gd name="connsiteX25" fmla="*/ 783431 w 783431"/>
              <a:gd name="connsiteY25" fmla="*/ 933450 h 1276349"/>
              <a:gd name="connsiteX26" fmla="*/ 776287 w 783431"/>
              <a:gd name="connsiteY26" fmla="*/ 907257 h 1276349"/>
              <a:gd name="connsiteX27" fmla="*/ 752475 w 783431"/>
              <a:gd name="connsiteY27" fmla="*/ 888207 h 1276349"/>
              <a:gd name="connsiteX28" fmla="*/ 752475 w 783431"/>
              <a:gd name="connsiteY28" fmla="*/ 864394 h 1276349"/>
              <a:gd name="connsiteX29" fmla="*/ 728662 w 783431"/>
              <a:gd name="connsiteY29" fmla="*/ 852488 h 1276349"/>
              <a:gd name="connsiteX30" fmla="*/ 711994 w 783431"/>
              <a:gd name="connsiteY30" fmla="*/ 802482 h 1276349"/>
              <a:gd name="connsiteX31" fmla="*/ 688181 w 783431"/>
              <a:gd name="connsiteY31" fmla="*/ 814388 h 1276349"/>
              <a:gd name="connsiteX32" fmla="*/ 659606 w 783431"/>
              <a:gd name="connsiteY32" fmla="*/ 814388 h 1276349"/>
              <a:gd name="connsiteX33" fmla="*/ 647700 w 783431"/>
              <a:gd name="connsiteY33" fmla="*/ 847725 h 1276349"/>
              <a:gd name="connsiteX34" fmla="*/ 623887 w 783431"/>
              <a:gd name="connsiteY34" fmla="*/ 847725 h 1276349"/>
              <a:gd name="connsiteX35" fmla="*/ 576262 w 783431"/>
              <a:gd name="connsiteY35" fmla="*/ 828675 h 1276349"/>
              <a:gd name="connsiteX36" fmla="*/ 554831 w 783431"/>
              <a:gd name="connsiteY36" fmla="*/ 816769 h 1276349"/>
              <a:gd name="connsiteX37" fmla="*/ 547687 w 783431"/>
              <a:gd name="connsiteY37" fmla="*/ 783432 h 1276349"/>
              <a:gd name="connsiteX38" fmla="*/ 561975 w 783431"/>
              <a:gd name="connsiteY38" fmla="*/ 754857 h 1276349"/>
              <a:gd name="connsiteX39" fmla="*/ 533400 w 783431"/>
              <a:gd name="connsiteY39" fmla="*/ 733425 h 1276349"/>
              <a:gd name="connsiteX40" fmla="*/ 509587 w 783431"/>
              <a:gd name="connsiteY40" fmla="*/ 711994 h 1276349"/>
              <a:gd name="connsiteX41" fmla="*/ 473869 w 783431"/>
              <a:gd name="connsiteY41" fmla="*/ 711994 h 1276349"/>
              <a:gd name="connsiteX42" fmla="*/ 435769 w 783431"/>
              <a:gd name="connsiteY42" fmla="*/ 711994 h 1276349"/>
              <a:gd name="connsiteX43" fmla="*/ 438150 w 783431"/>
              <a:gd name="connsiteY43" fmla="*/ 669132 h 1276349"/>
              <a:gd name="connsiteX44" fmla="*/ 428625 w 783431"/>
              <a:gd name="connsiteY44" fmla="*/ 642938 h 1276349"/>
              <a:gd name="connsiteX45" fmla="*/ 423862 w 783431"/>
              <a:gd name="connsiteY45" fmla="*/ 607219 h 1276349"/>
              <a:gd name="connsiteX46" fmla="*/ 426244 w 783431"/>
              <a:gd name="connsiteY46" fmla="*/ 578644 h 1276349"/>
              <a:gd name="connsiteX47" fmla="*/ 440531 w 783431"/>
              <a:gd name="connsiteY47" fmla="*/ 566738 h 1276349"/>
              <a:gd name="connsiteX48" fmla="*/ 450056 w 783431"/>
              <a:gd name="connsiteY48" fmla="*/ 535782 h 1276349"/>
              <a:gd name="connsiteX49" fmla="*/ 457200 w 783431"/>
              <a:gd name="connsiteY49" fmla="*/ 519113 h 1276349"/>
              <a:gd name="connsiteX50" fmla="*/ 481012 w 783431"/>
              <a:gd name="connsiteY50" fmla="*/ 526257 h 1276349"/>
              <a:gd name="connsiteX51" fmla="*/ 495300 w 783431"/>
              <a:gd name="connsiteY51" fmla="*/ 576263 h 1276349"/>
              <a:gd name="connsiteX52" fmla="*/ 507206 w 783431"/>
              <a:gd name="connsiteY52" fmla="*/ 581025 h 1276349"/>
              <a:gd name="connsiteX53" fmla="*/ 526256 w 783431"/>
              <a:gd name="connsiteY53" fmla="*/ 583407 h 1276349"/>
              <a:gd name="connsiteX54" fmla="*/ 554831 w 783431"/>
              <a:gd name="connsiteY54" fmla="*/ 583407 h 1276349"/>
              <a:gd name="connsiteX55" fmla="*/ 557212 w 783431"/>
              <a:gd name="connsiteY55" fmla="*/ 547688 h 1276349"/>
              <a:gd name="connsiteX56" fmla="*/ 545306 w 783431"/>
              <a:gd name="connsiteY56" fmla="*/ 502444 h 1276349"/>
              <a:gd name="connsiteX57" fmla="*/ 545306 w 783431"/>
              <a:gd name="connsiteY57" fmla="*/ 476250 h 1276349"/>
              <a:gd name="connsiteX58" fmla="*/ 581025 w 783431"/>
              <a:gd name="connsiteY58" fmla="*/ 454819 h 1276349"/>
              <a:gd name="connsiteX59" fmla="*/ 604837 w 783431"/>
              <a:gd name="connsiteY59" fmla="*/ 435769 h 1276349"/>
              <a:gd name="connsiteX60" fmla="*/ 640556 w 783431"/>
              <a:gd name="connsiteY60" fmla="*/ 414338 h 1276349"/>
              <a:gd name="connsiteX61" fmla="*/ 645319 w 783431"/>
              <a:gd name="connsiteY61" fmla="*/ 395288 h 1276349"/>
              <a:gd name="connsiteX62" fmla="*/ 633412 w 783431"/>
              <a:gd name="connsiteY62" fmla="*/ 371475 h 1276349"/>
              <a:gd name="connsiteX63" fmla="*/ 614362 w 783431"/>
              <a:gd name="connsiteY63" fmla="*/ 369094 h 1276349"/>
              <a:gd name="connsiteX64" fmla="*/ 609600 w 783431"/>
              <a:gd name="connsiteY64" fmla="*/ 366713 h 1276349"/>
              <a:gd name="connsiteX65" fmla="*/ 597694 w 783431"/>
              <a:gd name="connsiteY65" fmla="*/ 357188 h 1276349"/>
              <a:gd name="connsiteX66" fmla="*/ 611981 w 783431"/>
              <a:gd name="connsiteY66" fmla="*/ 345282 h 1276349"/>
              <a:gd name="connsiteX67" fmla="*/ 652462 w 783431"/>
              <a:gd name="connsiteY67" fmla="*/ 316707 h 1276349"/>
              <a:gd name="connsiteX68" fmla="*/ 678656 w 783431"/>
              <a:gd name="connsiteY68" fmla="*/ 264319 h 1276349"/>
              <a:gd name="connsiteX69" fmla="*/ 666750 w 783431"/>
              <a:gd name="connsiteY69" fmla="*/ 242888 h 1276349"/>
              <a:gd name="connsiteX70" fmla="*/ 638175 w 783431"/>
              <a:gd name="connsiteY70" fmla="*/ 219075 h 1276349"/>
              <a:gd name="connsiteX71" fmla="*/ 642937 w 783431"/>
              <a:gd name="connsiteY71" fmla="*/ 180975 h 1276349"/>
              <a:gd name="connsiteX72" fmla="*/ 673894 w 783431"/>
              <a:gd name="connsiteY72" fmla="*/ 171450 h 1276349"/>
              <a:gd name="connsiteX73" fmla="*/ 700087 w 783431"/>
              <a:gd name="connsiteY73" fmla="*/ 142875 h 1276349"/>
              <a:gd name="connsiteX74" fmla="*/ 700087 w 783431"/>
              <a:gd name="connsiteY74" fmla="*/ 111919 h 1276349"/>
              <a:gd name="connsiteX75" fmla="*/ 666750 w 783431"/>
              <a:gd name="connsiteY75" fmla="*/ 107157 h 1276349"/>
              <a:gd name="connsiteX76" fmla="*/ 645319 w 783431"/>
              <a:gd name="connsiteY76" fmla="*/ 102394 h 1276349"/>
              <a:gd name="connsiteX77" fmla="*/ 645319 w 783431"/>
              <a:gd name="connsiteY77" fmla="*/ 102394 h 1276349"/>
              <a:gd name="connsiteX78" fmla="*/ 678656 w 783431"/>
              <a:gd name="connsiteY78" fmla="*/ 69057 h 1276349"/>
              <a:gd name="connsiteX79" fmla="*/ 685800 w 783431"/>
              <a:gd name="connsiteY79" fmla="*/ 40482 h 1276349"/>
              <a:gd name="connsiteX80" fmla="*/ 678656 w 783431"/>
              <a:gd name="connsiteY80" fmla="*/ 21432 h 1276349"/>
              <a:gd name="connsiteX81" fmla="*/ 695325 w 783431"/>
              <a:gd name="connsiteY81" fmla="*/ 2382 h 1276349"/>
              <a:gd name="connsiteX82" fmla="*/ 628650 w 783431"/>
              <a:gd name="connsiteY82" fmla="*/ 0 h 1276349"/>
              <a:gd name="connsiteX83" fmla="*/ 552450 w 783431"/>
              <a:gd name="connsiteY83" fmla="*/ 52388 h 1276349"/>
              <a:gd name="connsiteX84" fmla="*/ 538162 w 783431"/>
              <a:gd name="connsiteY84" fmla="*/ 90488 h 1276349"/>
              <a:gd name="connsiteX85" fmla="*/ 445294 w 783431"/>
              <a:gd name="connsiteY85" fmla="*/ 126207 h 1276349"/>
              <a:gd name="connsiteX86" fmla="*/ 397669 w 783431"/>
              <a:gd name="connsiteY86" fmla="*/ 159544 h 1276349"/>
              <a:gd name="connsiteX87" fmla="*/ 376237 w 783431"/>
              <a:gd name="connsiteY87" fmla="*/ 190500 h 1276349"/>
              <a:gd name="connsiteX88" fmla="*/ 350044 w 783431"/>
              <a:gd name="connsiteY88" fmla="*/ 140494 h 1276349"/>
              <a:gd name="connsiteX89" fmla="*/ 316706 w 783431"/>
              <a:gd name="connsiteY89" fmla="*/ 140494 h 1276349"/>
              <a:gd name="connsiteX90" fmla="*/ 304800 w 783431"/>
              <a:gd name="connsiteY90" fmla="*/ 166688 h 1276349"/>
              <a:gd name="connsiteX91" fmla="*/ 280987 w 783431"/>
              <a:gd name="connsiteY91" fmla="*/ 230982 h 1276349"/>
              <a:gd name="connsiteX92" fmla="*/ 154781 w 783431"/>
              <a:gd name="connsiteY92" fmla="*/ 223838 h 1276349"/>
              <a:gd name="connsiteX93" fmla="*/ 140494 w 783431"/>
              <a:gd name="connsiteY93" fmla="*/ 245269 h 1276349"/>
              <a:gd name="connsiteX94" fmla="*/ 138112 w 783431"/>
              <a:gd name="connsiteY94" fmla="*/ 280988 h 1276349"/>
              <a:gd name="connsiteX95" fmla="*/ 66675 w 783431"/>
              <a:gd name="connsiteY95" fmla="*/ 309563 h 1276349"/>
              <a:gd name="connsiteX96" fmla="*/ 54769 w 783431"/>
              <a:gd name="connsiteY96" fmla="*/ 323850 h 1276349"/>
              <a:gd name="connsiteX97" fmla="*/ 66675 w 783431"/>
              <a:gd name="connsiteY97" fmla="*/ 381000 h 1276349"/>
              <a:gd name="connsiteX98" fmla="*/ 19050 w 783431"/>
              <a:gd name="connsiteY98" fmla="*/ 423863 h 1276349"/>
              <a:gd name="connsiteX99" fmla="*/ 26194 w 783431"/>
              <a:gd name="connsiteY99" fmla="*/ 490538 h 1276349"/>
              <a:gd name="connsiteX100" fmla="*/ 33337 w 783431"/>
              <a:gd name="connsiteY100" fmla="*/ 554832 h 1276349"/>
              <a:gd name="connsiteX101" fmla="*/ 0 w 783431"/>
              <a:gd name="connsiteY101"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38150 w 783431"/>
              <a:gd name="connsiteY15" fmla="*/ 1228724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23863 w 783431"/>
              <a:gd name="connsiteY15" fmla="*/ 1221580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 name="connsiteX0" fmla="*/ 0 w 783431"/>
              <a:gd name="connsiteY0" fmla="*/ 614363 h 1276349"/>
              <a:gd name="connsiteX1" fmla="*/ 21431 w 783431"/>
              <a:gd name="connsiteY1" fmla="*/ 661988 h 1276349"/>
              <a:gd name="connsiteX2" fmla="*/ 28575 w 783431"/>
              <a:gd name="connsiteY2" fmla="*/ 742950 h 1276349"/>
              <a:gd name="connsiteX3" fmla="*/ 76200 w 783431"/>
              <a:gd name="connsiteY3" fmla="*/ 814388 h 1276349"/>
              <a:gd name="connsiteX4" fmla="*/ 102394 w 783431"/>
              <a:gd name="connsiteY4" fmla="*/ 919163 h 1276349"/>
              <a:gd name="connsiteX5" fmla="*/ 116681 w 783431"/>
              <a:gd name="connsiteY5" fmla="*/ 947738 h 1276349"/>
              <a:gd name="connsiteX6" fmla="*/ 130969 w 783431"/>
              <a:gd name="connsiteY6" fmla="*/ 995363 h 1276349"/>
              <a:gd name="connsiteX7" fmla="*/ 150019 w 783431"/>
              <a:gd name="connsiteY7" fmla="*/ 1023938 h 1276349"/>
              <a:gd name="connsiteX8" fmla="*/ 159544 w 783431"/>
              <a:gd name="connsiteY8" fmla="*/ 1042988 h 1276349"/>
              <a:gd name="connsiteX9" fmla="*/ 197644 w 783431"/>
              <a:gd name="connsiteY9" fmla="*/ 1069182 h 1276349"/>
              <a:gd name="connsiteX10" fmla="*/ 245269 w 783431"/>
              <a:gd name="connsiteY10" fmla="*/ 1090613 h 1276349"/>
              <a:gd name="connsiteX11" fmla="*/ 264318 w 783431"/>
              <a:gd name="connsiteY11" fmla="*/ 1131094 h 1276349"/>
              <a:gd name="connsiteX12" fmla="*/ 295275 w 783431"/>
              <a:gd name="connsiteY12" fmla="*/ 1164431 h 1276349"/>
              <a:gd name="connsiteX13" fmla="*/ 385762 w 783431"/>
              <a:gd name="connsiteY13" fmla="*/ 1200149 h 1276349"/>
              <a:gd name="connsiteX14" fmla="*/ 404812 w 783431"/>
              <a:gd name="connsiteY14" fmla="*/ 1276349 h 1276349"/>
              <a:gd name="connsiteX15" fmla="*/ 416720 w 783431"/>
              <a:gd name="connsiteY15" fmla="*/ 1212055 h 1276349"/>
              <a:gd name="connsiteX16" fmla="*/ 469106 w 783431"/>
              <a:gd name="connsiteY16" fmla="*/ 1181100 h 1276349"/>
              <a:gd name="connsiteX17" fmla="*/ 554831 w 783431"/>
              <a:gd name="connsiteY17" fmla="*/ 1202531 h 1276349"/>
              <a:gd name="connsiteX18" fmla="*/ 592931 w 783431"/>
              <a:gd name="connsiteY18" fmla="*/ 1126331 h 1276349"/>
              <a:gd name="connsiteX19" fmla="*/ 604837 w 783431"/>
              <a:gd name="connsiteY19" fmla="*/ 1085850 h 1276349"/>
              <a:gd name="connsiteX20" fmla="*/ 585787 w 783431"/>
              <a:gd name="connsiteY20" fmla="*/ 1035844 h 1276349"/>
              <a:gd name="connsiteX21" fmla="*/ 607219 w 783431"/>
              <a:gd name="connsiteY21" fmla="*/ 1021557 h 1276349"/>
              <a:gd name="connsiteX22" fmla="*/ 645319 w 783431"/>
              <a:gd name="connsiteY22" fmla="*/ 1016794 h 1276349"/>
              <a:gd name="connsiteX23" fmla="*/ 685800 w 783431"/>
              <a:gd name="connsiteY23" fmla="*/ 997744 h 1276349"/>
              <a:gd name="connsiteX24" fmla="*/ 716756 w 783431"/>
              <a:gd name="connsiteY24" fmla="*/ 1002507 h 1276349"/>
              <a:gd name="connsiteX25" fmla="*/ 738187 w 783431"/>
              <a:gd name="connsiteY25" fmla="*/ 969169 h 1276349"/>
              <a:gd name="connsiteX26" fmla="*/ 783431 w 783431"/>
              <a:gd name="connsiteY26" fmla="*/ 933450 h 1276349"/>
              <a:gd name="connsiteX27" fmla="*/ 776287 w 783431"/>
              <a:gd name="connsiteY27" fmla="*/ 907257 h 1276349"/>
              <a:gd name="connsiteX28" fmla="*/ 752475 w 783431"/>
              <a:gd name="connsiteY28" fmla="*/ 888207 h 1276349"/>
              <a:gd name="connsiteX29" fmla="*/ 752475 w 783431"/>
              <a:gd name="connsiteY29" fmla="*/ 864394 h 1276349"/>
              <a:gd name="connsiteX30" fmla="*/ 728662 w 783431"/>
              <a:gd name="connsiteY30" fmla="*/ 852488 h 1276349"/>
              <a:gd name="connsiteX31" fmla="*/ 711994 w 783431"/>
              <a:gd name="connsiteY31" fmla="*/ 802482 h 1276349"/>
              <a:gd name="connsiteX32" fmla="*/ 688181 w 783431"/>
              <a:gd name="connsiteY32" fmla="*/ 814388 h 1276349"/>
              <a:gd name="connsiteX33" fmla="*/ 659606 w 783431"/>
              <a:gd name="connsiteY33" fmla="*/ 814388 h 1276349"/>
              <a:gd name="connsiteX34" fmla="*/ 647700 w 783431"/>
              <a:gd name="connsiteY34" fmla="*/ 847725 h 1276349"/>
              <a:gd name="connsiteX35" fmla="*/ 623887 w 783431"/>
              <a:gd name="connsiteY35" fmla="*/ 847725 h 1276349"/>
              <a:gd name="connsiteX36" fmla="*/ 576262 w 783431"/>
              <a:gd name="connsiteY36" fmla="*/ 828675 h 1276349"/>
              <a:gd name="connsiteX37" fmla="*/ 554831 w 783431"/>
              <a:gd name="connsiteY37" fmla="*/ 816769 h 1276349"/>
              <a:gd name="connsiteX38" fmla="*/ 547687 w 783431"/>
              <a:gd name="connsiteY38" fmla="*/ 783432 h 1276349"/>
              <a:gd name="connsiteX39" fmla="*/ 561975 w 783431"/>
              <a:gd name="connsiteY39" fmla="*/ 754857 h 1276349"/>
              <a:gd name="connsiteX40" fmla="*/ 533400 w 783431"/>
              <a:gd name="connsiteY40" fmla="*/ 733425 h 1276349"/>
              <a:gd name="connsiteX41" fmla="*/ 509587 w 783431"/>
              <a:gd name="connsiteY41" fmla="*/ 711994 h 1276349"/>
              <a:gd name="connsiteX42" fmla="*/ 473869 w 783431"/>
              <a:gd name="connsiteY42" fmla="*/ 711994 h 1276349"/>
              <a:gd name="connsiteX43" fmla="*/ 435769 w 783431"/>
              <a:gd name="connsiteY43" fmla="*/ 711994 h 1276349"/>
              <a:gd name="connsiteX44" fmla="*/ 438150 w 783431"/>
              <a:gd name="connsiteY44" fmla="*/ 669132 h 1276349"/>
              <a:gd name="connsiteX45" fmla="*/ 428625 w 783431"/>
              <a:gd name="connsiteY45" fmla="*/ 642938 h 1276349"/>
              <a:gd name="connsiteX46" fmla="*/ 423862 w 783431"/>
              <a:gd name="connsiteY46" fmla="*/ 607219 h 1276349"/>
              <a:gd name="connsiteX47" fmla="*/ 426244 w 783431"/>
              <a:gd name="connsiteY47" fmla="*/ 578644 h 1276349"/>
              <a:gd name="connsiteX48" fmla="*/ 440531 w 783431"/>
              <a:gd name="connsiteY48" fmla="*/ 566738 h 1276349"/>
              <a:gd name="connsiteX49" fmla="*/ 450056 w 783431"/>
              <a:gd name="connsiteY49" fmla="*/ 535782 h 1276349"/>
              <a:gd name="connsiteX50" fmla="*/ 457200 w 783431"/>
              <a:gd name="connsiteY50" fmla="*/ 519113 h 1276349"/>
              <a:gd name="connsiteX51" fmla="*/ 481012 w 783431"/>
              <a:gd name="connsiteY51" fmla="*/ 526257 h 1276349"/>
              <a:gd name="connsiteX52" fmla="*/ 495300 w 783431"/>
              <a:gd name="connsiteY52" fmla="*/ 576263 h 1276349"/>
              <a:gd name="connsiteX53" fmla="*/ 507206 w 783431"/>
              <a:gd name="connsiteY53" fmla="*/ 581025 h 1276349"/>
              <a:gd name="connsiteX54" fmla="*/ 526256 w 783431"/>
              <a:gd name="connsiteY54" fmla="*/ 583407 h 1276349"/>
              <a:gd name="connsiteX55" fmla="*/ 554831 w 783431"/>
              <a:gd name="connsiteY55" fmla="*/ 583407 h 1276349"/>
              <a:gd name="connsiteX56" fmla="*/ 557212 w 783431"/>
              <a:gd name="connsiteY56" fmla="*/ 547688 h 1276349"/>
              <a:gd name="connsiteX57" fmla="*/ 545306 w 783431"/>
              <a:gd name="connsiteY57" fmla="*/ 502444 h 1276349"/>
              <a:gd name="connsiteX58" fmla="*/ 545306 w 783431"/>
              <a:gd name="connsiteY58" fmla="*/ 476250 h 1276349"/>
              <a:gd name="connsiteX59" fmla="*/ 581025 w 783431"/>
              <a:gd name="connsiteY59" fmla="*/ 454819 h 1276349"/>
              <a:gd name="connsiteX60" fmla="*/ 604837 w 783431"/>
              <a:gd name="connsiteY60" fmla="*/ 435769 h 1276349"/>
              <a:gd name="connsiteX61" fmla="*/ 640556 w 783431"/>
              <a:gd name="connsiteY61" fmla="*/ 414338 h 1276349"/>
              <a:gd name="connsiteX62" fmla="*/ 645319 w 783431"/>
              <a:gd name="connsiteY62" fmla="*/ 395288 h 1276349"/>
              <a:gd name="connsiteX63" fmla="*/ 633412 w 783431"/>
              <a:gd name="connsiteY63" fmla="*/ 371475 h 1276349"/>
              <a:gd name="connsiteX64" fmla="*/ 614362 w 783431"/>
              <a:gd name="connsiteY64" fmla="*/ 369094 h 1276349"/>
              <a:gd name="connsiteX65" fmla="*/ 609600 w 783431"/>
              <a:gd name="connsiteY65" fmla="*/ 366713 h 1276349"/>
              <a:gd name="connsiteX66" fmla="*/ 597694 w 783431"/>
              <a:gd name="connsiteY66" fmla="*/ 357188 h 1276349"/>
              <a:gd name="connsiteX67" fmla="*/ 611981 w 783431"/>
              <a:gd name="connsiteY67" fmla="*/ 345282 h 1276349"/>
              <a:gd name="connsiteX68" fmla="*/ 652462 w 783431"/>
              <a:gd name="connsiteY68" fmla="*/ 316707 h 1276349"/>
              <a:gd name="connsiteX69" fmla="*/ 678656 w 783431"/>
              <a:gd name="connsiteY69" fmla="*/ 264319 h 1276349"/>
              <a:gd name="connsiteX70" fmla="*/ 666750 w 783431"/>
              <a:gd name="connsiteY70" fmla="*/ 242888 h 1276349"/>
              <a:gd name="connsiteX71" fmla="*/ 638175 w 783431"/>
              <a:gd name="connsiteY71" fmla="*/ 219075 h 1276349"/>
              <a:gd name="connsiteX72" fmla="*/ 642937 w 783431"/>
              <a:gd name="connsiteY72" fmla="*/ 180975 h 1276349"/>
              <a:gd name="connsiteX73" fmla="*/ 673894 w 783431"/>
              <a:gd name="connsiteY73" fmla="*/ 171450 h 1276349"/>
              <a:gd name="connsiteX74" fmla="*/ 700087 w 783431"/>
              <a:gd name="connsiteY74" fmla="*/ 142875 h 1276349"/>
              <a:gd name="connsiteX75" fmla="*/ 700087 w 783431"/>
              <a:gd name="connsiteY75" fmla="*/ 111919 h 1276349"/>
              <a:gd name="connsiteX76" fmla="*/ 666750 w 783431"/>
              <a:gd name="connsiteY76" fmla="*/ 107157 h 1276349"/>
              <a:gd name="connsiteX77" fmla="*/ 645319 w 783431"/>
              <a:gd name="connsiteY77" fmla="*/ 102394 h 1276349"/>
              <a:gd name="connsiteX78" fmla="*/ 645319 w 783431"/>
              <a:gd name="connsiteY78" fmla="*/ 102394 h 1276349"/>
              <a:gd name="connsiteX79" fmla="*/ 678656 w 783431"/>
              <a:gd name="connsiteY79" fmla="*/ 69057 h 1276349"/>
              <a:gd name="connsiteX80" fmla="*/ 685800 w 783431"/>
              <a:gd name="connsiteY80" fmla="*/ 40482 h 1276349"/>
              <a:gd name="connsiteX81" fmla="*/ 678656 w 783431"/>
              <a:gd name="connsiteY81" fmla="*/ 21432 h 1276349"/>
              <a:gd name="connsiteX82" fmla="*/ 695325 w 783431"/>
              <a:gd name="connsiteY82" fmla="*/ 2382 h 1276349"/>
              <a:gd name="connsiteX83" fmla="*/ 628650 w 783431"/>
              <a:gd name="connsiteY83" fmla="*/ 0 h 1276349"/>
              <a:gd name="connsiteX84" fmla="*/ 552450 w 783431"/>
              <a:gd name="connsiteY84" fmla="*/ 52388 h 1276349"/>
              <a:gd name="connsiteX85" fmla="*/ 538162 w 783431"/>
              <a:gd name="connsiteY85" fmla="*/ 90488 h 1276349"/>
              <a:gd name="connsiteX86" fmla="*/ 445294 w 783431"/>
              <a:gd name="connsiteY86" fmla="*/ 126207 h 1276349"/>
              <a:gd name="connsiteX87" fmla="*/ 397669 w 783431"/>
              <a:gd name="connsiteY87" fmla="*/ 159544 h 1276349"/>
              <a:gd name="connsiteX88" fmla="*/ 376237 w 783431"/>
              <a:gd name="connsiteY88" fmla="*/ 190500 h 1276349"/>
              <a:gd name="connsiteX89" fmla="*/ 350044 w 783431"/>
              <a:gd name="connsiteY89" fmla="*/ 140494 h 1276349"/>
              <a:gd name="connsiteX90" fmla="*/ 316706 w 783431"/>
              <a:gd name="connsiteY90" fmla="*/ 140494 h 1276349"/>
              <a:gd name="connsiteX91" fmla="*/ 304800 w 783431"/>
              <a:gd name="connsiteY91" fmla="*/ 166688 h 1276349"/>
              <a:gd name="connsiteX92" fmla="*/ 280987 w 783431"/>
              <a:gd name="connsiteY92" fmla="*/ 230982 h 1276349"/>
              <a:gd name="connsiteX93" fmla="*/ 154781 w 783431"/>
              <a:gd name="connsiteY93" fmla="*/ 223838 h 1276349"/>
              <a:gd name="connsiteX94" fmla="*/ 140494 w 783431"/>
              <a:gd name="connsiteY94" fmla="*/ 245269 h 1276349"/>
              <a:gd name="connsiteX95" fmla="*/ 138112 w 783431"/>
              <a:gd name="connsiteY95" fmla="*/ 280988 h 1276349"/>
              <a:gd name="connsiteX96" fmla="*/ 66675 w 783431"/>
              <a:gd name="connsiteY96" fmla="*/ 309563 h 1276349"/>
              <a:gd name="connsiteX97" fmla="*/ 54769 w 783431"/>
              <a:gd name="connsiteY97" fmla="*/ 323850 h 1276349"/>
              <a:gd name="connsiteX98" fmla="*/ 66675 w 783431"/>
              <a:gd name="connsiteY98" fmla="*/ 381000 h 1276349"/>
              <a:gd name="connsiteX99" fmla="*/ 19050 w 783431"/>
              <a:gd name="connsiteY99" fmla="*/ 423863 h 1276349"/>
              <a:gd name="connsiteX100" fmla="*/ 26194 w 783431"/>
              <a:gd name="connsiteY100" fmla="*/ 490538 h 1276349"/>
              <a:gd name="connsiteX101" fmla="*/ 33337 w 783431"/>
              <a:gd name="connsiteY101" fmla="*/ 554832 h 1276349"/>
              <a:gd name="connsiteX102" fmla="*/ 0 w 783431"/>
              <a:gd name="connsiteY102" fmla="*/ 614363 h 12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783431" h="1276349">
                <a:moveTo>
                  <a:pt x="0" y="614363"/>
                </a:moveTo>
                <a:lnTo>
                  <a:pt x="21431" y="661988"/>
                </a:lnTo>
                <a:lnTo>
                  <a:pt x="28575" y="742950"/>
                </a:lnTo>
                <a:lnTo>
                  <a:pt x="76200" y="814388"/>
                </a:lnTo>
                <a:lnTo>
                  <a:pt x="102394" y="919163"/>
                </a:lnTo>
                <a:lnTo>
                  <a:pt x="116681" y="947738"/>
                </a:lnTo>
                <a:lnTo>
                  <a:pt x="130969" y="995363"/>
                </a:lnTo>
                <a:lnTo>
                  <a:pt x="150019" y="1023938"/>
                </a:lnTo>
                <a:lnTo>
                  <a:pt x="159544" y="1042988"/>
                </a:lnTo>
                <a:lnTo>
                  <a:pt x="197644" y="1069182"/>
                </a:lnTo>
                <a:lnTo>
                  <a:pt x="245269" y="1090613"/>
                </a:lnTo>
                <a:lnTo>
                  <a:pt x="264318" y="1131094"/>
                </a:lnTo>
                <a:lnTo>
                  <a:pt x="295275" y="1164431"/>
                </a:lnTo>
                <a:lnTo>
                  <a:pt x="385762" y="1200149"/>
                </a:lnTo>
                <a:lnTo>
                  <a:pt x="404812" y="1276349"/>
                </a:lnTo>
                <a:lnTo>
                  <a:pt x="416720" y="1212055"/>
                </a:lnTo>
                <a:lnTo>
                  <a:pt x="469106" y="1181100"/>
                </a:lnTo>
                <a:lnTo>
                  <a:pt x="554831" y="1202531"/>
                </a:lnTo>
                <a:lnTo>
                  <a:pt x="592931" y="1126331"/>
                </a:lnTo>
                <a:lnTo>
                  <a:pt x="604837" y="1085850"/>
                </a:lnTo>
                <a:lnTo>
                  <a:pt x="585787" y="1035844"/>
                </a:lnTo>
                <a:lnTo>
                  <a:pt x="607219" y="1021557"/>
                </a:lnTo>
                <a:lnTo>
                  <a:pt x="645319" y="1016794"/>
                </a:lnTo>
                <a:lnTo>
                  <a:pt x="685800" y="997744"/>
                </a:lnTo>
                <a:lnTo>
                  <a:pt x="716756" y="1002507"/>
                </a:lnTo>
                <a:lnTo>
                  <a:pt x="738187" y="969169"/>
                </a:lnTo>
                <a:lnTo>
                  <a:pt x="783431" y="933450"/>
                </a:lnTo>
                <a:lnTo>
                  <a:pt x="776287" y="907257"/>
                </a:lnTo>
                <a:lnTo>
                  <a:pt x="752475" y="888207"/>
                </a:lnTo>
                <a:lnTo>
                  <a:pt x="752475" y="864394"/>
                </a:lnTo>
                <a:lnTo>
                  <a:pt x="728662" y="852488"/>
                </a:lnTo>
                <a:lnTo>
                  <a:pt x="711994" y="802482"/>
                </a:lnTo>
                <a:lnTo>
                  <a:pt x="688181" y="814388"/>
                </a:lnTo>
                <a:lnTo>
                  <a:pt x="659606" y="814388"/>
                </a:lnTo>
                <a:lnTo>
                  <a:pt x="647700" y="847725"/>
                </a:lnTo>
                <a:lnTo>
                  <a:pt x="623887" y="847725"/>
                </a:lnTo>
                <a:lnTo>
                  <a:pt x="576262" y="828675"/>
                </a:lnTo>
                <a:lnTo>
                  <a:pt x="554831" y="816769"/>
                </a:lnTo>
                <a:lnTo>
                  <a:pt x="547687" y="783432"/>
                </a:lnTo>
                <a:lnTo>
                  <a:pt x="561975" y="754857"/>
                </a:lnTo>
                <a:lnTo>
                  <a:pt x="533400" y="733425"/>
                </a:lnTo>
                <a:lnTo>
                  <a:pt x="509587" y="711994"/>
                </a:lnTo>
                <a:lnTo>
                  <a:pt x="473869" y="711994"/>
                </a:lnTo>
                <a:lnTo>
                  <a:pt x="435769" y="711994"/>
                </a:lnTo>
                <a:lnTo>
                  <a:pt x="438150" y="669132"/>
                </a:lnTo>
                <a:lnTo>
                  <a:pt x="428625" y="642938"/>
                </a:lnTo>
                <a:lnTo>
                  <a:pt x="423862" y="607219"/>
                </a:lnTo>
                <a:lnTo>
                  <a:pt x="426244" y="578644"/>
                </a:lnTo>
                <a:lnTo>
                  <a:pt x="440531" y="566738"/>
                </a:lnTo>
                <a:lnTo>
                  <a:pt x="450056" y="535782"/>
                </a:lnTo>
                <a:lnTo>
                  <a:pt x="457200" y="519113"/>
                </a:lnTo>
                <a:lnTo>
                  <a:pt x="481012" y="526257"/>
                </a:lnTo>
                <a:lnTo>
                  <a:pt x="495300" y="576263"/>
                </a:lnTo>
                <a:lnTo>
                  <a:pt x="507206" y="581025"/>
                </a:lnTo>
                <a:lnTo>
                  <a:pt x="526256" y="583407"/>
                </a:lnTo>
                <a:lnTo>
                  <a:pt x="554831" y="583407"/>
                </a:lnTo>
                <a:lnTo>
                  <a:pt x="557212" y="547688"/>
                </a:lnTo>
                <a:lnTo>
                  <a:pt x="545306" y="502444"/>
                </a:lnTo>
                <a:lnTo>
                  <a:pt x="545306" y="476250"/>
                </a:lnTo>
                <a:lnTo>
                  <a:pt x="581025" y="454819"/>
                </a:lnTo>
                <a:lnTo>
                  <a:pt x="604837" y="435769"/>
                </a:lnTo>
                <a:lnTo>
                  <a:pt x="640556" y="414338"/>
                </a:lnTo>
                <a:lnTo>
                  <a:pt x="645319" y="395288"/>
                </a:lnTo>
                <a:lnTo>
                  <a:pt x="633412" y="371475"/>
                </a:lnTo>
                <a:lnTo>
                  <a:pt x="614362" y="369094"/>
                </a:lnTo>
                <a:lnTo>
                  <a:pt x="609600" y="366713"/>
                </a:lnTo>
                <a:lnTo>
                  <a:pt x="597694" y="357188"/>
                </a:lnTo>
                <a:lnTo>
                  <a:pt x="611981" y="345282"/>
                </a:lnTo>
                <a:lnTo>
                  <a:pt x="652462" y="316707"/>
                </a:lnTo>
                <a:lnTo>
                  <a:pt x="678656" y="264319"/>
                </a:lnTo>
                <a:lnTo>
                  <a:pt x="666750" y="242888"/>
                </a:lnTo>
                <a:lnTo>
                  <a:pt x="638175" y="219075"/>
                </a:lnTo>
                <a:lnTo>
                  <a:pt x="642937" y="180975"/>
                </a:lnTo>
                <a:lnTo>
                  <a:pt x="673894" y="171450"/>
                </a:lnTo>
                <a:lnTo>
                  <a:pt x="700087" y="142875"/>
                </a:lnTo>
                <a:lnTo>
                  <a:pt x="700087" y="111919"/>
                </a:lnTo>
                <a:lnTo>
                  <a:pt x="666750" y="107157"/>
                </a:lnTo>
                <a:lnTo>
                  <a:pt x="645319" y="102394"/>
                </a:lnTo>
                <a:lnTo>
                  <a:pt x="645319" y="102394"/>
                </a:lnTo>
                <a:lnTo>
                  <a:pt x="678656" y="69057"/>
                </a:lnTo>
                <a:lnTo>
                  <a:pt x="685800" y="40482"/>
                </a:lnTo>
                <a:lnTo>
                  <a:pt x="678656" y="21432"/>
                </a:lnTo>
                <a:lnTo>
                  <a:pt x="695325" y="2382"/>
                </a:lnTo>
                <a:lnTo>
                  <a:pt x="628650" y="0"/>
                </a:lnTo>
                <a:lnTo>
                  <a:pt x="552450" y="52388"/>
                </a:lnTo>
                <a:lnTo>
                  <a:pt x="538162" y="90488"/>
                </a:lnTo>
                <a:lnTo>
                  <a:pt x="445294" y="126207"/>
                </a:lnTo>
                <a:lnTo>
                  <a:pt x="397669" y="159544"/>
                </a:lnTo>
                <a:lnTo>
                  <a:pt x="376237" y="190500"/>
                </a:lnTo>
                <a:lnTo>
                  <a:pt x="350044" y="140494"/>
                </a:lnTo>
                <a:lnTo>
                  <a:pt x="316706" y="140494"/>
                </a:lnTo>
                <a:lnTo>
                  <a:pt x="304800" y="166688"/>
                </a:lnTo>
                <a:lnTo>
                  <a:pt x="280987" y="230982"/>
                </a:lnTo>
                <a:lnTo>
                  <a:pt x="154781" y="223838"/>
                </a:lnTo>
                <a:lnTo>
                  <a:pt x="140494" y="245269"/>
                </a:lnTo>
                <a:lnTo>
                  <a:pt x="138112" y="280988"/>
                </a:lnTo>
                <a:lnTo>
                  <a:pt x="66675" y="309563"/>
                </a:lnTo>
                <a:lnTo>
                  <a:pt x="54769" y="323850"/>
                </a:lnTo>
                <a:lnTo>
                  <a:pt x="66675" y="381000"/>
                </a:lnTo>
                <a:lnTo>
                  <a:pt x="19050" y="423863"/>
                </a:lnTo>
                <a:lnTo>
                  <a:pt x="26194" y="490538"/>
                </a:lnTo>
                <a:lnTo>
                  <a:pt x="33337" y="554832"/>
                </a:lnTo>
                <a:lnTo>
                  <a:pt x="0" y="614363"/>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1" name="Freeform 20"/>
          <p:cNvSpPr/>
          <p:nvPr/>
        </p:nvSpPr>
        <p:spPr>
          <a:xfrm>
            <a:off x="1880120" y="5609430"/>
            <a:ext cx="395288" cy="900113"/>
          </a:xfrm>
          <a:custGeom>
            <a:avLst/>
            <a:gdLst>
              <a:gd name="connsiteX0" fmla="*/ 0 w 395287"/>
              <a:gd name="connsiteY0" fmla="*/ 0 h 900113"/>
              <a:gd name="connsiteX1" fmla="*/ 0 w 395287"/>
              <a:gd name="connsiteY1" fmla="*/ 107157 h 900113"/>
              <a:gd name="connsiteX2" fmla="*/ 9525 w 395287"/>
              <a:gd name="connsiteY2" fmla="*/ 135732 h 900113"/>
              <a:gd name="connsiteX3" fmla="*/ 9525 w 395287"/>
              <a:gd name="connsiteY3" fmla="*/ 171450 h 900113"/>
              <a:gd name="connsiteX4" fmla="*/ 54768 w 395287"/>
              <a:gd name="connsiteY4" fmla="*/ 226219 h 900113"/>
              <a:gd name="connsiteX5" fmla="*/ 73818 w 395287"/>
              <a:gd name="connsiteY5" fmla="*/ 247650 h 900113"/>
              <a:gd name="connsiteX6" fmla="*/ 100012 w 395287"/>
              <a:gd name="connsiteY6" fmla="*/ 302419 h 900113"/>
              <a:gd name="connsiteX7" fmla="*/ 97631 w 395287"/>
              <a:gd name="connsiteY7" fmla="*/ 357188 h 900113"/>
              <a:gd name="connsiteX8" fmla="*/ 152400 w 395287"/>
              <a:gd name="connsiteY8" fmla="*/ 423863 h 900113"/>
              <a:gd name="connsiteX9" fmla="*/ 176212 w 395287"/>
              <a:gd name="connsiteY9" fmla="*/ 600075 h 900113"/>
              <a:gd name="connsiteX10" fmla="*/ 185737 w 395287"/>
              <a:gd name="connsiteY10" fmla="*/ 633413 h 900113"/>
              <a:gd name="connsiteX11" fmla="*/ 200025 w 395287"/>
              <a:gd name="connsiteY11" fmla="*/ 726282 h 900113"/>
              <a:gd name="connsiteX12" fmla="*/ 350043 w 395287"/>
              <a:gd name="connsiteY12" fmla="*/ 895350 h 900113"/>
              <a:gd name="connsiteX13" fmla="*/ 361950 w 395287"/>
              <a:gd name="connsiteY13" fmla="*/ 900113 h 900113"/>
              <a:gd name="connsiteX14" fmla="*/ 381000 w 395287"/>
              <a:gd name="connsiteY14" fmla="*/ 838200 h 900113"/>
              <a:gd name="connsiteX15" fmla="*/ 373856 w 395287"/>
              <a:gd name="connsiteY15" fmla="*/ 823913 h 900113"/>
              <a:gd name="connsiteX16" fmla="*/ 369093 w 395287"/>
              <a:gd name="connsiteY16" fmla="*/ 754857 h 900113"/>
              <a:gd name="connsiteX17" fmla="*/ 390525 w 395287"/>
              <a:gd name="connsiteY17" fmla="*/ 731044 h 900113"/>
              <a:gd name="connsiteX18" fmla="*/ 395287 w 395287"/>
              <a:gd name="connsiteY18" fmla="*/ 688182 h 900113"/>
              <a:gd name="connsiteX19" fmla="*/ 366712 w 395287"/>
              <a:gd name="connsiteY19" fmla="*/ 647700 h 900113"/>
              <a:gd name="connsiteX20" fmla="*/ 364331 w 395287"/>
              <a:gd name="connsiteY20" fmla="*/ 604838 h 900113"/>
              <a:gd name="connsiteX21" fmla="*/ 395287 w 395287"/>
              <a:gd name="connsiteY21" fmla="*/ 550069 h 900113"/>
              <a:gd name="connsiteX22" fmla="*/ 395287 w 395287"/>
              <a:gd name="connsiteY22" fmla="*/ 511969 h 900113"/>
              <a:gd name="connsiteX23" fmla="*/ 381000 w 395287"/>
              <a:gd name="connsiteY23" fmla="*/ 476250 h 900113"/>
              <a:gd name="connsiteX24" fmla="*/ 319087 w 395287"/>
              <a:gd name="connsiteY24" fmla="*/ 464344 h 900113"/>
              <a:gd name="connsiteX25" fmla="*/ 292893 w 395287"/>
              <a:gd name="connsiteY25" fmla="*/ 440532 h 900113"/>
              <a:gd name="connsiteX26" fmla="*/ 285750 w 395287"/>
              <a:gd name="connsiteY26" fmla="*/ 414338 h 900113"/>
              <a:gd name="connsiteX27" fmla="*/ 300037 w 395287"/>
              <a:gd name="connsiteY27" fmla="*/ 376238 h 900113"/>
              <a:gd name="connsiteX28" fmla="*/ 295275 w 395287"/>
              <a:gd name="connsiteY28" fmla="*/ 321469 h 900113"/>
              <a:gd name="connsiteX29" fmla="*/ 288131 w 395287"/>
              <a:gd name="connsiteY29" fmla="*/ 288132 h 900113"/>
              <a:gd name="connsiteX30" fmla="*/ 257175 w 395287"/>
              <a:gd name="connsiteY30" fmla="*/ 211932 h 900113"/>
              <a:gd name="connsiteX31" fmla="*/ 180975 w 395287"/>
              <a:gd name="connsiteY31" fmla="*/ 183357 h 900113"/>
              <a:gd name="connsiteX32" fmla="*/ 147637 w 395287"/>
              <a:gd name="connsiteY32" fmla="*/ 142875 h 900113"/>
              <a:gd name="connsiteX33" fmla="*/ 121443 w 395287"/>
              <a:gd name="connsiteY33" fmla="*/ 104775 h 900113"/>
              <a:gd name="connsiteX34" fmla="*/ 45243 w 395287"/>
              <a:gd name="connsiteY34" fmla="*/ 66675 h 900113"/>
              <a:gd name="connsiteX35" fmla="*/ 0 w 395287"/>
              <a:gd name="connsiteY35" fmla="*/ 0 h 90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5287" h="900113">
                <a:moveTo>
                  <a:pt x="0" y="0"/>
                </a:moveTo>
                <a:lnTo>
                  <a:pt x="0" y="107157"/>
                </a:lnTo>
                <a:lnTo>
                  <a:pt x="9525" y="135732"/>
                </a:lnTo>
                <a:lnTo>
                  <a:pt x="9525" y="171450"/>
                </a:lnTo>
                <a:lnTo>
                  <a:pt x="54768" y="226219"/>
                </a:lnTo>
                <a:lnTo>
                  <a:pt x="73818" y="247650"/>
                </a:lnTo>
                <a:lnTo>
                  <a:pt x="100012" y="302419"/>
                </a:lnTo>
                <a:cubicBezTo>
                  <a:pt x="99218" y="320675"/>
                  <a:pt x="98425" y="338932"/>
                  <a:pt x="97631" y="357188"/>
                </a:cubicBezTo>
                <a:lnTo>
                  <a:pt x="152400" y="423863"/>
                </a:lnTo>
                <a:lnTo>
                  <a:pt x="176212" y="600075"/>
                </a:lnTo>
                <a:lnTo>
                  <a:pt x="185737" y="633413"/>
                </a:lnTo>
                <a:lnTo>
                  <a:pt x="200025" y="726282"/>
                </a:lnTo>
                <a:lnTo>
                  <a:pt x="350043" y="895350"/>
                </a:lnTo>
                <a:lnTo>
                  <a:pt x="361950" y="900113"/>
                </a:lnTo>
                <a:lnTo>
                  <a:pt x="381000" y="838200"/>
                </a:lnTo>
                <a:lnTo>
                  <a:pt x="373856" y="823913"/>
                </a:lnTo>
                <a:lnTo>
                  <a:pt x="369093" y="754857"/>
                </a:lnTo>
                <a:lnTo>
                  <a:pt x="390525" y="731044"/>
                </a:lnTo>
                <a:lnTo>
                  <a:pt x="395287" y="688182"/>
                </a:lnTo>
                <a:lnTo>
                  <a:pt x="366712" y="647700"/>
                </a:lnTo>
                <a:lnTo>
                  <a:pt x="364331" y="604838"/>
                </a:lnTo>
                <a:lnTo>
                  <a:pt x="395287" y="550069"/>
                </a:lnTo>
                <a:lnTo>
                  <a:pt x="395287" y="511969"/>
                </a:lnTo>
                <a:lnTo>
                  <a:pt x="381000" y="476250"/>
                </a:lnTo>
                <a:lnTo>
                  <a:pt x="319087" y="464344"/>
                </a:lnTo>
                <a:lnTo>
                  <a:pt x="292893" y="440532"/>
                </a:lnTo>
                <a:lnTo>
                  <a:pt x="285750" y="414338"/>
                </a:lnTo>
                <a:lnTo>
                  <a:pt x="300037" y="376238"/>
                </a:lnTo>
                <a:lnTo>
                  <a:pt x="295275" y="321469"/>
                </a:lnTo>
                <a:lnTo>
                  <a:pt x="288131" y="288132"/>
                </a:lnTo>
                <a:lnTo>
                  <a:pt x="257175" y="211932"/>
                </a:lnTo>
                <a:lnTo>
                  <a:pt x="180975" y="183357"/>
                </a:lnTo>
                <a:lnTo>
                  <a:pt x="147637" y="142875"/>
                </a:lnTo>
                <a:lnTo>
                  <a:pt x="121443" y="104775"/>
                </a:lnTo>
                <a:lnTo>
                  <a:pt x="45243" y="66675"/>
                </a:lnTo>
                <a:lnTo>
                  <a:pt x="0"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2" name="Freeform 21"/>
          <p:cNvSpPr/>
          <p:nvPr/>
        </p:nvSpPr>
        <p:spPr>
          <a:xfrm>
            <a:off x="2165870" y="5480843"/>
            <a:ext cx="708025" cy="1054100"/>
          </a:xfrm>
          <a:custGeom>
            <a:avLst/>
            <a:gdLst>
              <a:gd name="connsiteX0" fmla="*/ 85725 w 707231"/>
              <a:gd name="connsiteY0" fmla="*/ 1033462 h 1033462"/>
              <a:gd name="connsiteX1" fmla="*/ 154781 w 707231"/>
              <a:gd name="connsiteY1" fmla="*/ 1026319 h 1033462"/>
              <a:gd name="connsiteX2" fmla="*/ 200025 w 707231"/>
              <a:gd name="connsiteY2" fmla="*/ 1012031 h 1033462"/>
              <a:gd name="connsiteX3" fmla="*/ 247650 w 707231"/>
              <a:gd name="connsiteY3" fmla="*/ 969169 h 1033462"/>
              <a:gd name="connsiteX4" fmla="*/ 276225 w 707231"/>
              <a:gd name="connsiteY4" fmla="*/ 912019 h 1033462"/>
              <a:gd name="connsiteX5" fmla="*/ 350043 w 707231"/>
              <a:gd name="connsiteY5" fmla="*/ 871537 h 1033462"/>
              <a:gd name="connsiteX6" fmla="*/ 411956 w 707231"/>
              <a:gd name="connsiteY6" fmla="*/ 823912 h 1033462"/>
              <a:gd name="connsiteX7" fmla="*/ 411956 w 707231"/>
              <a:gd name="connsiteY7" fmla="*/ 781050 h 1033462"/>
              <a:gd name="connsiteX8" fmla="*/ 471487 w 707231"/>
              <a:gd name="connsiteY8" fmla="*/ 671512 h 1033462"/>
              <a:gd name="connsiteX9" fmla="*/ 547687 w 707231"/>
              <a:gd name="connsiteY9" fmla="*/ 642937 h 1033462"/>
              <a:gd name="connsiteX10" fmla="*/ 595312 w 707231"/>
              <a:gd name="connsiteY10" fmla="*/ 592931 h 1033462"/>
              <a:gd name="connsiteX11" fmla="*/ 597693 w 707231"/>
              <a:gd name="connsiteY11" fmla="*/ 438150 h 1033462"/>
              <a:gd name="connsiteX12" fmla="*/ 604837 w 707231"/>
              <a:gd name="connsiteY12" fmla="*/ 350044 h 1033462"/>
              <a:gd name="connsiteX13" fmla="*/ 614362 w 707231"/>
              <a:gd name="connsiteY13" fmla="*/ 295275 h 1033462"/>
              <a:gd name="connsiteX14" fmla="*/ 671512 w 707231"/>
              <a:gd name="connsiteY14" fmla="*/ 219075 h 1033462"/>
              <a:gd name="connsiteX15" fmla="*/ 707231 w 707231"/>
              <a:gd name="connsiteY15" fmla="*/ 147637 h 1033462"/>
              <a:gd name="connsiteX16" fmla="*/ 697706 w 707231"/>
              <a:gd name="connsiteY16" fmla="*/ 97631 h 1033462"/>
              <a:gd name="connsiteX17" fmla="*/ 702468 w 707231"/>
              <a:gd name="connsiteY17" fmla="*/ 35719 h 1033462"/>
              <a:gd name="connsiteX18" fmla="*/ 628650 w 707231"/>
              <a:gd name="connsiteY18" fmla="*/ 0 h 1033462"/>
              <a:gd name="connsiteX19" fmla="*/ 600075 w 707231"/>
              <a:gd name="connsiteY19" fmla="*/ 28575 h 1033462"/>
              <a:gd name="connsiteX20" fmla="*/ 597693 w 707231"/>
              <a:gd name="connsiteY20" fmla="*/ 69056 h 1033462"/>
              <a:gd name="connsiteX21" fmla="*/ 583406 w 707231"/>
              <a:gd name="connsiteY21" fmla="*/ 88106 h 1033462"/>
              <a:gd name="connsiteX22" fmla="*/ 523875 w 707231"/>
              <a:gd name="connsiteY22" fmla="*/ 95250 h 1033462"/>
              <a:gd name="connsiteX23" fmla="*/ 509587 w 707231"/>
              <a:gd name="connsiteY23" fmla="*/ 135731 h 1033462"/>
              <a:gd name="connsiteX24" fmla="*/ 478631 w 707231"/>
              <a:gd name="connsiteY24" fmla="*/ 128587 h 1033462"/>
              <a:gd name="connsiteX25" fmla="*/ 466725 w 707231"/>
              <a:gd name="connsiteY25" fmla="*/ 154781 h 1033462"/>
              <a:gd name="connsiteX26" fmla="*/ 431006 w 707231"/>
              <a:gd name="connsiteY26" fmla="*/ 147637 h 1033462"/>
              <a:gd name="connsiteX27" fmla="*/ 376237 w 707231"/>
              <a:gd name="connsiteY27" fmla="*/ 169069 h 1033462"/>
              <a:gd name="connsiteX28" fmla="*/ 319087 w 707231"/>
              <a:gd name="connsiteY28" fmla="*/ 166687 h 1033462"/>
              <a:gd name="connsiteX29" fmla="*/ 307181 w 707231"/>
              <a:gd name="connsiteY29" fmla="*/ 135731 h 1033462"/>
              <a:gd name="connsiteX30" fmla="*/ 273843 w 707231"/>
              <a:gd name="connsiteY30" fmla="*/ 147637 h 1033462"/>
              <a:gd name="connsiteX31" fmla="*/ 178593 w 707231"/>
              <a:gd name="connsiteY31" fmla="*/ 173831 h 1033462"/>
              <a:gd name="connsiteX32" fmla="*/ 188118 w 707231"/>
              <a:gd name="connsiteY32" fmla="*/ 202406 h 1033462"/>
              <a:gd name="connsiteX33" fmla="*/ 195262 w 707231"/>
              <a:gd name="connsiteY33" fmla="*/ 233362 h 1033462"/>
              <a:gd name="connsiteX34" fmla="*/ 142875 w 707231"/>
              <a:gd name="connsiteY34" fmla="*/ 338137 h 1033462"/>
              <a:gd name="connsiteX35" fmla="*/ 57150 w 707231"/>
              <a:gd name="connsiteY35" fmla="*/ 323850 h 1033462"/>
              <a:gd name="connsiteX36" fmla="*/ 11906 w 707231"/>
              <a:gd name="connsiteY36" fmla="*/ 347662 h 1033462"/>
              <a:gd name="connsiteX37" fmla="*/ 0 w 707231"/>
              <a:gd name="connsiteY37" fmla="*/ 400050 h 1033462"/>
              <a:gd name="connsiteX38" fmla="*/ 14287 w 707231"/>
              <a:gd name="connsiteY38" fmla="*/ 476250 h 1033462"/>
              <a:gd name="connsiteX39" fmla="*/ 11906 w 707231"/>
              <a:gd name="connsiteY39" fmla="*/ 519112 h 1033462"/>
              <a:gd name="connsiteX40" fmla="*/ 0 w 707231"/>
              <a:gd name="connsiteY40" fmla="*/ 550069 h 1033462"/>
              <a:gd name="connsiteX41" fmla="*/ 11906 w 707231"/>
              <a:gd name="connsiteY41" fmla="*/ 561975 h 1033462"/>
              <a:gd name="connsiteX42" fmla="*/ 30956 w 707231"/>
              <a:gd name="connsiteY42" fmla="*/ 592931 h 1033462"/>
              <a:gd name="connsiteX43" fmla="*/ 97631 w 707231"/>
              <a:gd name="connsiteY43" fmla="*/ 609600 h 1033462"/>
              <a:gd name="connsiteX44" fmla="*/ 104775 w 707231"/>
              <a:gd name="connsiteY44" fmla="*/ 676275 h 1033462"/>
              <a:gd name="connsiteX45" fmla="*/ 90487 w 707231"/>
              <a:gd name="connsiteY45" fmla="*/ 728662 h 1033462"/>
              <a:gd name="connsiteX46" fmla="*/ 80962 w 707231"/>
              <a:gd name="connsiteY46" fmla="*/ 747712 h 1033462"/>
              <a:gd name="connsiteX47" fmla="*/ 80962 w 707231"/>
              <a:gd name="connsiteY47" fmla="*/ 781050 h 1033462"/>
              <a:gd name="connsiteX48" fmla="*/ 109537 w 707231"/>
              <a:gd name="connsiteY48" fmla="*/ 819150 h 1033462"/>
              <a:gd name="connsiteX49" fmla="*/ 102393 w 707231"/>
              <a:gd name="connsiteY49" fmla="*/ 869156 h 1033462"/>
              <a:gd name="connsiteX50" fmla="*/ 83343 w 707231"/>
              <a:gd name="connsiteY50" fmla="*/ 890587 h 1033462"/>
              <a:gd name="connsiteX51" fmla="*/ 85725 w 707231"/>
              <a:gd name="connsiteY51" fmla="*/ 954881 h 1033462"/>
              <a:gd name="connsiteX52" fmla="*/ 92868 w 707231"/>
              <a:gd name="connsiteY52" fmla="*/ 966787 h 1033462"/>
              <a:gd name="connsiteX53" fmla="*/ 85725 w 707231"/>
              <a:gd name="connsiteY53" fmla="*/ 1033462 h 1033462"/>
              <a:gd name="connsiteX0" fmla="*/ 71437 w 707231"/>
              <a:gd name="connsiteY0" fmla="*/ 1031081 h 1031081"/>
              <a:gd name="connsiteX1" fmla="*/ 154781 w 707231"/>
              <a:gd name="connsiteY1" fmla="*/ 1026319 h 1031081"/>
              <a:gd name="connsiteX2" fmla="*/ 200025 w 707231"/>
              <a:gd name="connsiteY2" fmla="*/ 1012031 h 1031081"/>
              <a:gd name="connsiteX3" fmla="*/ 247650 w 707231"/>
              <a:gd name="connsiteY3" fmla="*/ 969169 h 1031081"/>
              <a:gd name="connsiteX4" fmla="*/ 276225 w 707231"/>
              <a:gd name="connsiteY4" fmla="*/ 912019 h 1031081"/>
              <a:gd name="connsiteX5" fmla="*/ 350043 w 707231"/>
              <a:gd name="connsiteY5" fmla="*/ 871537 h 1031081"/>
              <a:gd name="connsiteX6" fmla="*/ 411956 w 707231"/>
              <a:gd name="connsiteY6" fmla="*/ 823912 h 1031081"/>
              <a:gd name="connsiteX7" fmla="*/ 411956 w 707231"/>
              <a:gd name="connsiteY7" fmla="*/ 781050 h 1031081"/>
              <a:gd name="connsiteX8" fmla="*/ 471487 w 707231"/>
              <a:gd name="connsiteY8" fmla="*/ 671512 h 1031081"/>
              <a:gd name="connsiteX9" fmla="*/ 547687 w 707231"/>
              <a:gd name="connsiteY9" fmla="*/ 642937 h 1031081"/>
              <a:gd name="connsiteX10" fmla="*/ 595312 w 707231"/>
              <a:gd name="connsiteY10" fmla="*/ 592931 h 1031081"/>
              <a:gd name="connsiteX11" fmla="*/ 597693 w 707231"/>
              <a:gd name="connsiteY11" fmla="*/ 438150 h 1031081"/>
              <a:gd name="connsiteX12" fmla="*/ 604837 w 707231"/>
              <a:gd name="connsiteY12" fmla="*/ 350044 h 1031081"/>
              <a:gd name="connsiteX13" fmla="*/ 614362 w 707231"/>
              <a:gd name="connsiteY13" fmla="*/ 295275 h 1031081"/>
              <a:gd name="connsiteX14" fmla="*/ 671512 w 707231"/>
              <a:gd name="connsiteY14" fmla="*/ 219075 h 1031081"/>
              <a:gd name="connsiteX15" fmla="*/ 707231 w 707231"/>
              <a:gd name="connsiteY15" fmla="*/ 147637 h 1031081"/>
              <a:gd name="connsiteX16" fmla="*/ 697706 w 707231"/>
              <a:gd name="connsiteY16" fmla="*/ 97631 h 1031081"/>
              <a:gd name="connsiteX17" fmla="*/ 702468 w 707231"/>
              <a:gd name="connsiteY17" fmla="*/ 35719 h 1031081"/>
              <a:gd name="connsiteX18" fmla="*/ 628650 w 707231"/>
              <a:gd name="connsiteY18" fmla="*/ 0 h 1031081"/>
              <a:gd name="connsiteX19" fmla="*/ 600075 w 707231"/>
              <a:gd name="connsiteY19" fmla="*/ 28575 h 1031081"/>
              <a:gd name="connsiteX20" fmla="*/ 597693 w 707231"/>
              <a:gd name="connsiteY20" fmla="*/ 69056 h 1031081"/>
              <a:gd name="connsiteX21" fmla="*/ 583406 w 707231"/>
              <a:gd name="connsiteY21" fmla="*/ 88106 h 1031081"/>
              <a:gd name="connsiteX22" fmla="*/ 523875 w 707231"/>
              <a:gd name="connsiteY22" fmla="*/ 95250 h 1031081"/>
              <a:gd name="connsiteX23" fmla="*/ 509587 w 707231"/>
              <a:gd name="connsiteY23" fmla="*/ 135731 h 1031081"/>
              <a:gd name="connsiteX24" fmla="*/ 478631 w 707231"/>
              <a:gd name="connsiteY24" fmla="*/ 128587 h 1031081"/>
              <a:gd name="connsiteX25" fmla="*/ 466725 w 707231"/>
              <a:gd name="connsiteY25" fmla="*/ 154781 h 1031081"/>
              <a:gd name="connsiteX26" fmla="*/ 431006 w 707231"/>
              <a:gd name="connsiteY26" fmla="*/ 147637 h 1031081"/>
              <a:gd name="connsiteX27" fmla="*/ 376237 w 707231"/>
              <a:gd name="connsiteY27" fmla="*/ 169069 h 1031081"/>
              <a:gd name="connsiteX28" fmla="*/ 319087 w 707231"/>
              <a:gd name="connsiteY28" fmla="*/ 166687 h 1031081"/>
              <a:gd name="connsiteX29" fmla="*/ 307181 w 707231"/>
              <a:gd name="connsiteY29" fmla="*/ 135731 h 1031081"/>
              <a:gd name="connsiteX30" fmla="*/ 273843 w 707231"/>
              <a:gd name="connsiteY30" fmla="*/ 147637 h 1031081"/>
              <a:gd name="connsiteX31" fmla="*/ 178593 w 707231"/>
              <a:gd name="connsiteY31" fmla="*/ 173831 h 1031081"/>
              <a:gd name="connsiteX32" fmla="*/ 188118 w 707231"/>
              <a:gd name="connsiteY32" fmla="*/ 202406 h 1031081"/>
              <a:gd name="connsiteX33" fmla="*/ 195262 w 707231"/>
              <a:gd name="connsiteY33" fmla="*/ 233362 h 1031081"/>
              <a:gd name="connsiteX34" fmla="*/ 142875 w 707231"/>
              <a:gd name="connsiteY34" fmla="*/ 338137 h 1031081"/>
              <a:gd name="connsiteX35" fmla="*/ 57150 w 707231"/>
              <a:gd name="connsiteY35" fmla="*/ 323850 h 1031081"/>
              <a:gd name="connsiteX36" fmla="*/ 11906 w 707231"/>
              <a:gd name="connsiteY36" fmla="*/ 347662 h 1031081"/>
              <a:gd name="connsiteX37" fmla="*/ 0 w 707231"/>
              <a:gd name="connsiteY37" fmla="*/ 400050 h 1031081"/>
              <a:gd name="connsiteX38" fmla="*/ 14287 w 707231"/>
              <a:gd name="connsiteY38" fmla="*/ 476250 h 1031081"/>
              <a:gd name="connsiteX39" fmla="*/ 11906 w 707231"/>
              <a:gd name="connsiteY39" fmla="*/ 519112 h 1031081"/>
              <a:gd name="connsiteX40" fmla="*/ 0 w 707231"/>
              <a:gd name="connsiteY40" fmla="*/ 550069 h 1031081"/>
              <a:gd name="connsiteX41" fmla="*/ 11906 w 707231"/>
              <a:gd name="connsiteY41" fmla="*/ 561975 h 1031081"/>
              <a:gd name="connsiteX42" fmla="*/ 30956 w 707231"/>
              <a:gd name="connsiteY42" fmla="*/ 592931 h 1031081"/>
              <a:gd name="connsiteX43" fmla="*/ 97631 w 707231"/>
              <a:gd name="connsiteY43" fmla="*/ 609600 h 1031081"/>
              <a:gd name="connsiteX44" fmla="*/ 104775 w 707231"/>
              <a:gd name="connsiteY44" fmla="*/ 676275 h 1031081"/>
              <a:gd name="connsiteX45" fmla="*/ 90487 w 707231"/>
              <a:gd name="connsiteY45" fmla="*/ 728662 h 1031081"/>
              <a:gd name="connsiteX46" fmla="*/ 80962 w 707231"/>
              <a:gd name="connsiteY46" fmla="*/ 747712 h 1031081"/>
              <a:gd name="connsiteX47" fmla="*/ 80962 w 707231"/>
              <a:gd name="connsiteY47" fmla="*/ 781050 h 1031081"/>
              <a:gd name="connsiteX48" fmla="*/ 109537 w 707231"/>
              <a:gd name="connsiteY48" fmla="*/ 819150 h 1031081"/>
              <a:gd name="connsiteX49" fmla="*/ 102393 w 707231"/>
              <a:gd name="connsiteY49" fmla="*/ 869156 h 1031081"/>
              <a:gd name="connsiteX50" fmla="*/ 83343 w 707231"/>
              <a:gd name="connsiteY50" fmla="*/ 890587 h 1031081"/>
              <a:gd name="connsiteX51" fmla="*/ 85725 w 707231"/>
              <a:gd name="connsiteY51" fmla="*/ 954881 h 1031081"/>
              <a:gd name="connsiteX52" fmla="*/ 92868 w 707231"/>
              <a:gd name="connsiteY52" fmla="*/ 966787 h 1031081"/>
              <a:gd name="connsiteX53" fmla="*/ 71437 w 707231"/>
              <a:gd name="connsiteY53" fmla="*/ 1031081 h 1031081"/>
              <a:gd name="connsiteX0" fmla="*/ 71437 w 707231"/>
              <a:gd name="connsiteY0" fmla="*/ 1031081 h 1031082"/>
              <a:gd name="connsiteX1" fmla="*/ 119062 w 707231"/>
              <a:gd name="connsiteY1" fmla="*/ 1031082 h 1031082"/>
              <a:gd name="connsiteX2" fmla="*/ 154781 w 707231"/>
              <a:gd name="connsiteY2" fmla="*/ 1026319 h 1031082"/>
              <a:gd name="connsiteX3" fmla="*/ 200025 w 707231"/>
              <a:gd name="connsiteY3" fmla="*/ 1012031 h 1031082"/>
              <a:gd name="connsiteX4" fmla="*/ 247650 w 707231"/>
              <a:gd name="connsiteY4" fmla="*/ 969169 h 1031082"/>
              <a:gd name="connsiteX5" fmla="*/ 276225 w 707231"/>
              <a:gd name="connsiteY5" fmla="*/ 912019 h 1031082"/>
              <a:gd name="connsiteX6" fmla="*/ 350043 w 707231"/>
              <a:gd name="connsiteY6" fmla="*/ 871537 h 1031082"/>
              <a:gd name="connsiteX7" fmla="*/ 411956 w 707231"/>
              <a:gd name="connsiteY7" fmla="*/ 823912 h 1031082"/>
              <a:gd name="connsiteX8" fmla="*/ 411956 w 707231"/>
              <a:gd name="connsiteY8" fmla="*/ 781050 h 1031082"/>
              <a:gd name="connsiteX9" fmla="*/ 471487 w 707231"/>
              <a:gd name="connsiteY9" fmla="*/ 671512 h 1031082"/>
              <a:gd name="connsiteX10" fmla="*/ 547687 w 707231"/>
              <a:gd name="connsiteY10" fmla="*/ 642937 h 1031082"/>
              <a:gd name="connsiteX11" fmla="*/ 595312 w 707231"/>
              <a:gd name="connsiteY11" fmla="*/ 592931 h 1031082"/>
              <a:gd name="connsiteX12" fmla="*/ 597693 w 707231"/>
              <a:gd name="connsiteY12" fmla="*/ 438150 h 1031082"/>
              <a:gd name="connsiteX13" fmla="*/ 604837 w 707231"/>
              <a:gd name="connsiteY13" fmla="*/ 350044 h 1031082"/>
              <a:gd name="connsiteX14" fmla="*/ 614362 w 707231"/>
              <a:gd name="connsiteY14" fmla="*/ 295275 h 1031082"/>
              <a:gd name="connsiteX15" fmla="*/ 671512 w 707231"/>
              <a:gd name="connsiteY15" fmla="*/ 219075 h 1031082"/>
              <a:gd name="connsiteX16" fmla="*/ 707231 w 707231"/>
              <a:gd name="connsiteY16" fmla="*/ 147637 h 1031082"/>
              <a:gd name="connsiteX17" fmla="*/ 697706 w 707231"/>
              <a:gd name="connsiteY17" fmla="*/ 97631 h 1031082"/>
              <a:gd name="connsiteX18" fmla="*/ 702468 w 707231"/>
              <a:gd name="connsiteY18" fmla="*/ 35719 h 1031082"/>
              <a:gd name="connsiteX19" fmla="*/ 628650 w 707231"/>
              <a:gd name="connsiteY19" fmla="*/ 0 h 1031082"/>
              <a:gd name="connsiteX20" fmla="*/ 600075 w 707231"/>
              <a:gd name="connsiteY20" fmla="*/ 28575 h 1031082"/>
              <a:gd name="connsiteX21" fmla="*/ 597693 w 707231"/>
              <a:gd name="connsiteY21" fmla="*/ 69056 h 1031082"/>
              <a:gd name="connsiteX22" fmla="*/ 583406 w 707231"/>
              <a:gd name="connsiteY22" fmla="*/ 88106 h 1031082"/>
              <a:gd name="connsiteX23" fmla="*/ 523875 w 707231"/>
              <a:gd name="connsiteY23" fmla="*/ 95250 h 1031082"/>
              <a:gd name="connsiteX24" fmla="*/ 509587 w 707231"/>
              <a:gd name="connsiteY24" fmla="*/ 135731 h 1031082"/>
              <a:gd name="connsiteX25" fmla="*/ 478631 w 707231"/>
              <a:gd name="connsiteY25" fmla="*/ 128587 h 1031082"/>
              <a:gd name="connsiteX26" fmla="*/ 466725 w 707231"/>
              <a:gd name="connsiteY26" fmla="*/ 154781 h 1031082"/>
              <a:gd name="connsiteX27" fmla="*/ 431006 w 707231"/>
              <a:gd name="connsiteY27" fmla="*/ 147637 h 1031082"/>
              <a:gd name="connsiteX28" fmla="*/ 376237 w 707231"/>
              <a:gd name="connsiteY28" fmla="*/ 169069 h 1031082"/>
              <a:gd name="connsiteX29" fmla="*/ 319087 w 707231"/>
              <a:gd name="connsiteY29" fmla="*/ 166687 h 1031082"/>
              <a:gd name="connsiteX30" fmla="*/ 307181 w 707231"/>
              <a:gd name="connsiteY30" fmla="*/ 135731 h 1031082"/>
              <a:gd name="connsiteX31" fmla="*/ 273843 w 707231"/>
              <a:gd name="connsiteY31" fmla="*/ 147637 h 1031082"/>
              <a:gd name="connsiteX32" fmla="*/ 178593 w 707231"/>
              <a:gd name="connsiteY32" fmla="*/ 173831 h 1031082"/>
              <a:gd name="connsiteX33" fmla="*/ 188118 w 707231"/>
              <a:gd name="connsiteY33" fmla="*/ 202406 h 1031082"/>
              <a:gd name="connsiteX34" fmla="*/ 195262 w 707231"/>
              <a:gd name="connsiteY34" fmla="*/ 233362 h 1031082"/>
              <a:gd name="connsiteX35" fmla="*/ 142875 w 707231"/>
              <a:gd name="connsiteY35" fmla="*/ 338137 h 1031082"/>
              <a:gd name="connsiteX36" fmla="*/ 57150 w 707231"/>
              <a:gd name="connsiteY36" fmla="*/ 323850 h 1031082"/>
              <a:gd name="connsiteX37" fmla="*/ 11906 w 707231"/>
              <a:gd name="connsiteY37" fmla="*/ 347662 h 1031082"/>
              <a:gd name="connsiteX38" fmla="*/ 0 w 707231"/>
              <a:gd name="connsiteY38" fmla="*/ 400050 h 1031082"/>
              <a:gd name="connsiteX39" fmla="*/ 14287 w 707231"/>
              <a:gd name="connsiteY39" fmla="*/ 476250 h 1031082"/>
              <a:gd name="connsiteX40" fmla="*/ 11906 w 707231"/>
              <a:gd name="connsiteY40" fmla="*/ 519112 h 1031082"/>
              <a:gd name="connsiteX41" fmla="*/ 0 w 707231"/>
              <a:gd name="connsiteY41" fmla="*/ 550069 h 1031082"/>
              <a:gd name="connsiteX42" fmla="*/ 11906 w 707231"/>
              <a:gd name="connsiteY42" fmla="*/ 561975 h 1031082"/>
              <a:gd name="connsiteX43" fmla="*/ 30956 w 707231"/>
              <a:gd name="connsiteY43" fmla="*/ 592931 h 1031082"/>
              <a:gd name="connsiteX44" fmla="*/ 97631 w 707231"/>
              <a:gd name="connsiteY44" fmla="*/ 609600 h 1031082"/>
              <a:gd name="connsiteX45" fmla="*/ 104775 w 707231"/>
              <a:gd name="connsiteY45" fmla="*/ 676275 h 1031082"/>
              <a:gd name="connsiteX46" fmla="*/ 90487 w 707231"/>
              <a:gd name="connsiteY46" fmla="*/ 728662 h 1031082"/>
              <a:gd name="connsiteX47" fmla="*/ 80962 w 707231"/>
              <a:gd name="connsiteY47" fmla="*/ 747712 h 1031082"/>
              <a:gd name="connsiteX48" fmla="*/ 80962 w 707231"/>
              <a:gd name="connsiteY48" fmla="*/ 781050 h 1031082"/>
              <a:gd name="connsiteX49" fmla="*/ 109537 w 707231"/>
              <a:gd name="connsiteY49" fmla="*/ 819150 h 1031082"/>
              <a:gd name="connsiteX50" fmla="*/ 102393 w 707231"/>
              <a:gd name="connsiteY50" fmla="*/ 869156 h 1031082"/>
              <a:gd name="connsiteX51" fmla="*/ 83343 w 707231"/>
              <a:gd name="connsiteY51" fmla="*/ 890587 h 1031082"/>
              <a:gd name="connsiteX52" fmla="*/ 85725 w 707231"/>
              <a:gd name="connsiteY52" fmla="*/ 954881 h 1031082"/>
              <a:gd name="connsiteX53" fmla="*/ 92868 w 707231"/>
              <a:gd name="connsiteY53" fmla="*/ 966787 h 1031082"/>
              <a:gd name="connsiteX54" fmla="*/ 71437 w 707231"/>
              <a:gd name="connsiteY54" fmla="*/ 1031081 h 1031082"/>
              <a:gd name="connsiteX0" fmla="*/ 71437 w 707231"/>
              <a:gd name="connsiteY0" fmla="*/ 1031081 h 1059657"/>
              <a:gd name="connsiteX1" fmla="*/ 114299 w 707231"/>
              <a:gd name="connsiteY1" fmla="*/ 1059657 h 1059657"/>
              <a:gd name="connsiteX2" fmla="*/ 154781 w 707231"/>
              <a:gd name="connsiteY2" fmla="*/ 1026319 h 1059657"/>
              <a:gd name="connsiteX3" fmla="*/ 200025 w 707231"/>
              <a:gd name="connsiteY3" fmla="*/ 1012031 h 1059657"/>
              <a:gd name="connsiteX4" fmla="*/ 247650 w 707231"/>
              <a:gd name="connsiteY4" fmla="*/ 969169 h 1059657"/>
              <a:gd name="connsiteX5" fmla="*/ 276225 w 707231"/>
              <a:gd name="connsiteY5" fmla="*/ 912019 h 1059657"/>
              <a:gd name="connsiteX6" fmla="*/ 350043 w 707231"/>
              <a:gd name="connsiteY6" fmla="*/ 871537 h 1059657"/>
              <a:gd name="connsiteX7" fmla="*/ 411956 w 707231"/>
              <a:gd name="connsiteY7" fmla="*/ 823912 h 1059657"/>
              <a:gd name="connsiteX8" fmla="*/ 411956 w 707231"/>
              <a:gd name="connsiteY8" fmla="*/ 781050 h 1059657"/>
              <a:gd name="connsiteX9" fmla="*/ 471487 w 707231"/>
              <a:gd name="connsiteY9" fmla="*/ 671512 h 1059657"/>
              <a:gd name="connsiteX10" fmla="*/ 547687 w 707231"/>
              <a:gd name="connsiteY10" fmla="*/ 642937 h 1059657"/>
              <a:gd name="connsiteX11" fmla="*/ 595312 w 707231"/>
              <a:gd name="connsiteY11" fmla="*/ 592931 h 1059657"/>
              <a:gd name="connsiteX12" fmla="*/ 597693 w 707231"/>
              <a:gd name="connsiteY12" fmla="*/ 438150 h 1059657"/>
              <a:gd name="connsiteX13" fmla="*/ 604837 w 707231"/>
              <a:gd name="connsiteY13" fmla="*/ 350044 h 1059657"/>
              <a:gd name="connsiteX14" fmla="*/ 614362 w 707231"/>
              <a:gd name="connsiteY14" fmla="*/ 295275 h 1059657"/>
              <a:gd name="connsiteX15" fmla="*/ 671512 w 707231"/>
              <a:gd name="connsiteY15" fmla="*/ 219075 h 1059657"/>
              <a:gd name="connsiteX16" fmla="*/ 707231 w 707231"/>
              <a:gd name="connsiteY16" fmla="*/ 147637 h 1059657"/>
              <a:gd name="connsiteX17" fmla="*/ 697706 w 707231"/>
              <a:gd name="connsiteY17" fmla="*/ 97631 h 1059657"/>
              <a:gd name="connsiteX18" fmla="*/ 702468 w 707231"/>
              <a:gd name="connsiteY18" fmla="*/ 35719 h 1059657"/>
              <a:gd name="connsiteX19" fmla="*/ 628650 w 707231"/>
              <a:gd name="connsiteY19" fmla="*/ 0 h 1059657"/>
              <a:gd name="connsiteX20" fmla="*/ 600075 w 707231"/>
              <a:gd name="connsiteY20" fmla="*/ 28575 h 1059657"/>
              <a:gd name="connsiteX21" fmla="*/ 597693 w 707231"/>
              <a:gd name="connsiteY21" fmla="*/ 69056 h 1059657"/>
              <a:gd name="connsiteX22" fmla="*/ 583406 w 707231"/>
              <a:gd name="connsiteY22" fmla="*/ 88106 h 1059657"/>
              <a:gd name="connsiteX23" fmla="*/ 523875 w 707231"/>
              <a:gd name="connsiteY23" fmla="*/ 95250 h 1059657"/>
              <a:gd name="connsiteX24" fmla="*/ 509587 w 707231"/>
              <a:gd name="connsiteY24" fmla="*/ 135731 h 1059657"/>
              <a:gd name="connsiteX25" fmla="*/ 478631 w 707231"/>
              <a:gd name="connsiteY25" fmla="*/ 128587 h 1059657"/>
              <a:gd name="connsiteX26" fmla="*/ 466725 w 707231"/>
              <a:gd name="connsiteY26" fmla="*/ 154781 h 1059657"/>
              <a:gd name="connsiteX27" fmla="*/ 431006 w 707231"/>
              <a:gd name="connsiteY27" fmla="*/ 147637 h 1059657"/>
              <a:gd name="connsiteX28" fmla="*/ 376237 w 707231"/>
              <a:gd name="connsiteY28" fmla="*/ 169069 h 1059657"/>
              <a:gd name="connsiteX29" fmla="*/ 319087 w 707231"/>
              <a:gd name="connsiteY29" fmla="*/ 166687 h 1059657"/>
              <a:gd name="connsiteX30" fmla="*/ 307181 w 707231"/>
              <a:gd name="connsiteY30" fmla="*/ 135731 h 1059657"/>
              <a:gd name="connsiteX31" fmla="*/ 273843 w 707231"/>
              <a:gd name="connsiteY31" fmla="*/ 147637 h 1059657"/>
              <a:gd name="connsiteX32" fmla="*/ 178593 w 707231"/>
              <a:gd name="connsiteY32" fmla="*/ 173831 h 1059657"/>
              <a:gd name="connsiteX33" fmla="*/ 188118 w 707231"/>
              <a:gd name="connsiteY33" fmla="*/ 202406 h 1059657"/>
              <a:gd name="connsiteX34" fmla="*/ 195262 w 707231"/>
              <a:gd name="connsiteY34" fmla="*/ 233362 h 1059657"/>
              <a:gd name="connsiteX35" fmla="*/ 142875 w 707231"/>
              <a:gd name="connsiteY35" fmla="*/ 338137 h 1059657"/>
              <a:gd name="connsiteX36" fmla="*/ 57150 w 707231"/>
              <a:gd name="connsiteY36" fmla="*/ 323850 h 1059657"/>
              <a:gd name="connsiteX37" fmla="*/ 11906 w 707231"/>
              <a:gd name="connsiteY37" fmla="*/ 347662 h 1059657"/>
              <a:gd name="connsiteX38" fmla="*/ 0 w 707231"/>
              <a:gd name="connsiteY38" fmla="*/ 400050 h 1059657"/>
              <a:gd name="connsiteX39" fmla="*/ 14287 w 707231"/>
              <a:gd name="connsiteY39" fmla="*/ 476250 h 1059657"/>
              <a:gd name="connsiteX40" fmla="*/ 11906 w 707231"/>
              <a:gd name="connsiteY40" fmla="*/ 519112 h 1059657"/>
              <a:gd name="connsiteX41" fmla="*/ 0 w 707231"/>
              <a:gd name="connsiteY41" fmla="*/ 550069 h 1059657"/>
              <a:gd name="connsiteX42" fmla="*/ 11906 w 707231"/>
              <a:gd name="connsiteY42" fmla="*/ 561975 h 1059657"/>
              <a:gd name="connsiteX43" fmla="*/ 30956 w 707231"/>
              <a:gd name="connsiteY43" fmla="*/ 592931 h 1059657"/>
              <a:gd name="connsiteX44" fmla="*/ 97631 w 707231"/>
              <a:gd name="connsiteY44" fmla="*/ 609600 h 1059657"/>
              <a:gd name="connsiteX45" fmla="*/ 104775 w 707231"/>
              <a:gd name="connsiteY45" fmla="*/ 676275 h 1059657"/>
              <a:gd name="connsiteX46" fmla="*/ 90487 w 707231"/>
              <a:gd name="connsiteY46" fmla="*/ 728662 h 1059657"/>
              <a:gd name="connsiteX47" fmla="*/ 80962 w 707231"/>
              <a:gd name="connsiteY47" fmla="*/ 747712 h 1059657"/>
              <a:gd name="connsiteX48" fmla="*/ 80962 w 707231"/>
              <a:gd name="connsiteY48" fmla="*/ 781050 h 1059657"/>
              <a:gd name="connsiteX49" fmla="*/ 109537 w 707231"/>
              <a:gd name="connsiteY49" fmla="*/ 819150 h 1059657"/>
              <a:gd name="connsiteX50" fmla="*/ 102393 w 707231"/>
              <a:gd name="connsiteY50" fmla="*/ 869156 h 1059657"/>
              <a:gd name="connsiteX51" fmla="*/ 83343 w 707231"/>
              <a:gd name="connsiteY51" fmla="*/ 890587 h 1059657"/>
              <a:gd name="connsiteX52" fmla="*/ 85725 w 707231"/>
              <a:gd name="connsiteY52" fmla="*/ 954881 h 1059657"/>
              <a:gd name="connsiteX53" fmla="*/ 92868 w 707231"/>
              <a:gd name="connsiteY53" fmla="*/ 966787 h 1059657"/>
              <a:gd name="connsiteX54" fmla="*/ 71437 w 707231"/>
              <a:gd name="connsiteY54" fmla="*/ 1031081 h 1059657"/>
              <a:gd name="connsiteX0" fmla="*/ 71437 w 707231"/>
              <a:gd name="connsiteY0" fmla="*/ 1031081 h 1059657"/>
              <a:gd name="connsiteX1" fmla="*/ 114299 w 707231"/>
              <a:gd name="connsiteY1" fmla="*/ 1059657 h 1059657"/>
              <a:gd name="connsiteX2" fmla="*/ 164306 w 707231"/>
              <a:gd name="connsiteY2" fmla="*/ 1033462 h 1059657"/>
              <a:gd name="connsiteX3" fmla="*/ 200025 w 707231"/>
              <a:gd name="connsiteY3" fmla="*/ 1012031 h 1059657"/>
              <a:gd name="connsiteX4" fmla="*/ 247650 w 707231"/>
              <a:gd name="connsiteY4" fmla="*/ 969169 h 1059657"/>
              <a:gd name="connsiteX5" fmla="*/ 276225 w 707231"/>
              <a:gd name="connsiteY5" fmla="*/ 912019 h 1059657"/>
              <a:gd name="connsiteX6" fmla="*/ 350043 w 707231"/>
              <a:gd name="connsiteY6" fmla="*/ 871537 h 1059657"/>
              <a:gd name="connsiteX7" fmla="*/ 411956 w 707231"/>
              <a:gd name="connsiteY7" fmla="*/ 823912 h 1059657"/>
              <a:gd name="connsiteX8" fmla="*/ 411956 w 707231"/>
              <a:gd name="connsiteY8" fmla="*/ 781050 h 1059657"/>
              <a:gd name="connsiteX9" fmla="*/ 471487 w 707231"/>
              <a:gd name="connsiteY9" fmla="*/ 671512 h 1059657"/>
              <a:gd name="connsiteX10" fmla="*/ 547687 w 707231"/>
              <a:gd name="connsiteY10" fmla="*/ 642937 h 1059657"/>
              <a:gd name="connsiteX11" fmla="*/ 595312 w 707231"/>
              <a:gd name="connsiteY11" fmla="*/ 592931 h 1059657"/>
              <a:gd name="connsiteX12" fmla="*/ 597693 w 707231"/>
              <a:gd name="connsiteY12" fmla="*/ 438150 h 1059657"/>
              <a:gd name="connsiteX13" fmla="*/ 604837 w 707231"/>
              <a:gd name="connsiteY13" fmla="*/ 350044 h 1059657"/>
              <a:gd name="connsiteX14" fmla="*/ 614362 w 707231"/>
              <a:gd name="connsiteY14" fmla="*/ 295275 h 1059657"/>
              <a:gd name="connsiteX15" fmla="*/ 671512 w 707231"/>
              <a:gd name="connsiteY15" fmla="*/ 219075 h 1059657"/>
              <a:gd name="connsiteX16" fmla="*/ 707231 w 707231"/>
              <a:gd name="connsiteY16" fmla="*/ 147637 h 1059657"/>
              <a:gd name="connsiteX17" fmla="*/ 697706 w 707231"/>
              <a:gd name="connsiteY17" fmla="*/ 97631 h 1059657"/>
              <a:gd name="connsiteX18" fmla="*/ 702468 w 707231"/>
              <a:gd name="connsiteY18" fmla="*/ 35719 h 1059657"/>
              <a:gd name="connsiteX19" fmla="*/ 628650 w 707231"/>
              <a:gd name="connsiteY19" fmla="*/ 0 h 1059657"/>
              <a:gd name="connsiteX20" fmla="*/ 600075 w 707231"/>
              <a:gd name="connsiteY20" fmla="*/ 28575 h 1059657"/>
              <a:gd name="connsiteX21" fmla="*/ 597693 w 707231"/>
              <a:gd name="connsiteY21" fmla="*/ 69056 h 1059657"/>
              <a:gd name="connsiteX22" fmla="*/ 583406 w 707231"/>
              <a:gd name="connsiteY22" fmla="*/ 88106 h 1059657"/>
              <a:gd name="connsiteX23" fmla="*/ 523875 w 707231"/>
              <a:gd name="connsiteY23" fmla="*/ 95250 h 1059657"/>
              <a:gd name="connsiteX24" fmla="*/ 509587 w 707231"/>
              <a:gd name="connsiteY24" fmla="*/ 135731 h 1059657"/>
              <a:gd name="connsiteX25" fmla="*/ 478631 w 707231"/>
              <a:gd name="connsiteY25" fmla="*/ 128587 h 1059657"/>
              <a:gd name="connsiteX26" fmla="*/ 466725 w 707231"/>
              <a:gd name="connsiteY26" fmla="*/ 154781 h 1059657"/>
              <a:gd name="connsiteX27" fmla="*/ 431006 w 707231"/>
              <a:gd name="connsiteY27" fmla="*/ 147637 h 1059657"/>
              <a:gd name="connsiteX28" fmla="*/ 376237 w 707231"/>
              <a:gd name="connsiteY28" fmla="*/ 169069 h 1059657"/>
              <a:gd name="connsiteX29" fmla="*/ 319087 w 707231"/>
              <a:gd name="connsiteY29" fmla="*/ 166687 h 1059657"/>
              <a:gd name="connsiteX30" fmla="*/ 307181 w 707231"/>
              <a:gd name="connsiteY30" fmla="*/ 135731 h 1059657"/>
              <a:gd name="connsiteX31" fmla="*/ 273843 w 707231"/>
              <a:gd name="connsiteY31" fmla="*/ 147637 h 1059657"/>
              <a:gd name="connsiteX32" fmla="*/ 178593 w 707231"/>
              <a:gd name="connsiteY32" fmla="*/ 173831 h 1059657"/>
              <a:gd name="connsiteX33" fmla="*/ 188118 w 707231"/>
              <a:gd name="connsiteY33" fmla="*/ 202406 h 1059657"/>
              <a:gd name="connsiteX34" fmla="*/ 195262 w 707231"/>
              <a:gd name="connsiteY34" fmla="*/ 233362 h 1059657"/>
              <a:gd name="connsiteX35" fmla="*/ 142875 w 707231"/>
              <a:gd name="connsiteY35" fmla="*/ 338137 h 1059657"/>
              <a:gd name="connsiteX36" fmla="*/ 57150 w 707231"/>
              <a:gd name="connsiteY36" fmla="*/ 323850 h 1059657"/>
              <a:gd name="connsiteX37" fmla="*/ 11906 w 707231"/>
              <a:gd name="connsiteY37" fmla="*/ 347662 h 1059657"/>
              <a:gd name="connsiteX38" fmla="*/ 0 w 707231"/>
              <a:gd name="connsiteY38" fmla="*/ 400050 h 1059657"/>
              <a:gd name="connsiteX39" fmla="*/ 14287 w 707231"/>
              <a:gd name="connsiteY39" fmla="*/ 476250 h 1059657"/>
              <a:gd name="connsiteX40" fmla="*/ 11906 w 707231"/>
              <a:gd name="connsiteY40" fmla="*/ 519112 h 1059657"/>
              <a:gd name="connsiteX41" fmla="*/ 0 w 707231"/>
              <a:gd name="connsiteY41" fmla="*/ 550069 h 1059657"/>
              <a:gd name="connsiteX42" fmla="*/ 11906 w 707231"/>
              <a:gd name="connsiteY42" fmla="*/ 561975 h 1059657"/>
              <a:gd name="connsiteX43" fmla="*/ 30956 w 707231"/>
              <a:gd name="connsiteY43" fmla="*/ 592931 h 1059657"/>
              <a:gd name="connsiteX44" fmla="*/ 97631 w 707231"/>
              <a:gd name="connsiteY44" fmla="*/ 609600 h 1059657"/>
              <a:gd name="connsiteX45" fmla="*/ 104775 w 707231"/>
              <a:gd name="connsiteY45" fmla="*/ 676275 h 1059657"/>
              <a:gd name="connsiteX46" fmla="*/ 90487 w 707231"/>
              <a:gd name="connsiteY46" fmla="*/ 728662 h 1059657"/>
              <a:gd name="connsiteX47" fmla="*/ 80962 w 707231"/>
              <a:gd name="connsiteY47" fmla="*/ 747712 h 1059657"/>
              <a:gd name="connsiteX48" fmla="*/ 80962 w 707231"/>
              <a:gd name="connsiteY48" fmla="*/ 781050 h 1059657"/>
              <a:gd name="connsiteX49" fmla="*/ 109537 w 707231"/>
              <a:gd name="connsiteY49" fmla="*/ 819150 h 1059657"/>
              <a:gd name="connsiteX50" fmla="*/ 102393 w 707231"/>
              <a:gd name="connsiteY50" fmla="*/ 869156 h 1059657"/>
              <a:gd name="connsiteX51" fmla="*/ 83343 w 707231"/>
              <a:gd name="connsiteY51" fmla="*/ 890587 h 1059657"/>
              <a:gd name="connsiteX52" fmla="*/ 85725 w 707231"/>
              <a:gd name="connsiteY52" fmla="*/ 954881 h 1059657"/>
              <a:gd name="connsiteX53" fmla="*/ 92868 w 707231"/>
              <a:gd name="connsiteY53" fmla="*/ 966787 h 1059657"/>
              <a:gd name="connsiteX54" fmla="*/ 71437 w 707231"/>
              <a:gd name="connsiteY54" fmla="*/ 1031081 h 1059657"/>
              <a:gd name="connsiteX0" fmla="*/ 71437 w 707231"/>
              <a:gd name="connsiteY0" fmla="*/ 1031081 h 1054894"/>
              <a:gd name="connsiteX1" fmla="*/ 102393 w 707231"/>
              <a:gd name="connsiteY1" fmla="*/ 1054894 h 1054894"/>
              <a:gd name="connsiteX2" fmla="*/ 164306 w 707231"/>
              <a:gd name="connsiteY2" fmla="*/ 1033462 h 1054894"/>
              <a:gd name="connsiteX3" fmla="*/ 200025 w 707231"/>
              <a:gd name="connsiteY3" fmla="*/ 1012031 h 1054894"/>
              <a:gd name="connsiteX4" fmla="*/ 247650 w 707231"/>
              <a:gd name="connsiteY4" fmla="*/ 969169 h 1054894"/>
              <a:gd name="connsiteX5" fmla="*/ 276225 w 707231"/>
              <a:gd name="connsiteY5" fmla="*/ 912019 h 1054894"/>
              <a:gd name="connsiteX6" fmla="*/ 350043 w 707231"/>
              <a:gd name="connsiteY6" fmla="*/ 871537 h 1054894"/>
              <a:gd name="connsiteX7" fmla="*/ 411956 w 707231"/>
              <a:gd name="connsiteY7" fmla="*/ 823912 h 1054894"/>
              <a:gd name="connsiteX8" fmla="*/ 411956 w 707231"/>
              <a:gd name="connsiteY8" fmla="*/ 781050 h 1054894"/>
              <a:gd name="connsiteX9" fmla="*/ 471487 w 707231"/>
              <a:gd name="connsiteY9" fmla="*/ 671512 h 1054894"/>
              <a:gd name="connsiteX10" fmla="*/ 547687 w 707231"/>
              <a:gd name="connsiteY10" fmla="*/ 642937 h 1054894"/>
              <a:gd name="connsiteX11" fmla="*/ 595312 w 707231"/>
              <a:gd name="connsiteY11" fmla="*/ 592931 h 1054894"/>
              <a:gd name="connsiteX12" fmla="*/ 597693 w 707231"/>
              <a:gd name="connsiteY12" fmla="*/ 438150 h 1054894"/>
              <a:gd name="connsiteX13" fmla="*/ 604837 w 707231"/>
              <a:gd name="connsiteY13" fmla="*/ 350044 h 1054894"/>
              <a:gd name="connsiteX14" fmla="*/ 614362 w 707231"/>
              <a:gd name="connsiteY14" fmla="*/ 295275 h 1054894"/>
              <a:gd name="connsiteX15" fmla="*/ 671512 w 707231"/>
              <a:gd name="connsiteY15" fmla="*/ 219075 h 1054894"/>
              <a:gd name="connsiteX16" fmla="*/ 707231 w 707231"/>
              <a:gd name="connsiteY16" fmla="*/ 147637 h 1054894"/>
              <a:gd name="connsiteX17" fmla="*/ 697706 w 707231"/>
              <a:gd name="connsiteY17" fmla="*/ 97631 h 1054894"/>
              <a:gd name="connsiteX18" fmla="*/ 702468 w 707231"/>
              <a:gd name="connsiteY18" fmla="*/ 35719 h 1054894"/>
              <a:gd name="connsiteX19" fmla="*/ 628650 w 707231"/>
              <a:gd name="connsiteY19" fmla="*/ 0 h 1054894"/>
              <a:gd name="connsiteX20" fmla="*/ 600075 w 707231"/>
              <a:gd name="connsiteY20" fmla="*/ 28575 h 1054894"/>
              <a:gd name="connsiteX21" fmla="*/ 597693 w 707231"/>
              <a:gd name="connsiteY21" fmla="*/ 69056 h 1054894"/>
              <a:gd name="connsiteX22" fmla="*/ 583406 w 707231"/>
              <a:gd name="connsiteY22" fmla="*/ 88106 h 1054894"/>
              <a:gd name="connsiteX23" fmla="*/ 523875 w 707231"/>
              <a:gd name="connsiteY23" fmla="*/ 95250 h 1054894"/>
              <a:gd name="connsiteX24" fmla="*/ 509587 w 707231"/>
              <a:gd name="connsiteY24" fmla="*/ 135731 h 1054894"/>
              <a:gd name="connsiteX25" fmla="*/ 478631 w 707231"/>
              <a:gd name="connsiteY25" fmla="*/ 128587 h 1054894"/>
              <a:gd name="connsiteX26" fmla="*/ 466725 w 707231"/>
              <a:gd name="connsiteY26" fmla="*/ 154781 h 1054894"/>
              <a:gd name="connsiteX27" fmla="*/ 431006 w 707231"/>
              <a:gd name="connsiteY27" fmla="*/ 147637 h 1054894"/>
              <a:gd name="connsiteX28" fmla="*/ 376237 w 707231"/>
              <a:gd name="connsiteY28" fmla="*/ 169069 h 1054894"/>
              <a:gd name="connsiteX29" fmla="*/ 319087 w 707231"/>
              <a:gd name="connsiteY29" fmla="*/ 166687 h 1054894"/>
              <a:gd name="connsiteX30" fmla="*/ 307181 w 707231"/>
              <a:gd name="connsiteY30" fmla="*/ 135731 h 1054894"/>
              <a:gd name="connsiteX31" fmla="*/ 273843 w 707231"/>
              <a:gd name="connsiteY31" fmla="*/ 147637 h 1054894"/>
              <a:gd name="connsiteX32" fmla="*/ 178593 w 707231"/>
              <a:gd name="connsiteY32" fmla="*/ 173831 h 1054894"/>
              <a:gd name="connsiteX33" fmla="*/ 188118 w 707231"/>
              <a:gd name="connsiteY33" fmla="*/ 202406 h 1054894"/>
              <a:gd name="connsiteX34" fmla="*/ 195262 w 707231"/>
              <a:gd name="connsiteY34" fmla="*/ 233362 h 1054894"/>
              <a:gd name="connsiteX35" fmla="*/ 142875 w 707231"/>
              <a:gd name="connsiteY35" fmla="*/ 338137 h 1054894"/>
              <a:gd name="connsiteX36" fmla="*/ 57150 w 707231"/>
              <a:gd name="connsiteY36" fmla="*/ 323850 h 1054894"/>
              <a:gd name="connsiteX37" fmla="*/ 11906 w 707231"/>
              <a:gd name="connsiteY37" fmla="*/ 347662 h 1054894"/>
              <a:gd name="connsiteX38" fmla="*/ 0 w 707231"/>
              <a:gd name="connsiteY38" fmla="*/ 400050 h 1054894"/>
              <a:gd name="connsiteX39" fmla="*/ 14287 w 707231"/>
              <a:gd name="connsiteY39" fmla="*/ 476250 h 1054894"/>
              <a:gd name="connsiteX40" fmla="*/ 11906 w 707231"/>
              <a:gd name="connsiteY40" fmla="*/ 519112 h 1054894"/>
              <a:gd name="connsiteX41" fmla="*/ 0 w 707231"/>
              <a:gd name="connsiteY41" fmla="*/ 550069 h 1054894"/>
              <a:gd name="connsiteX42" fmla="*/ 11906 w 707231"/>
              <a:gd name="connsiteY42" fmla="*/ 561975 h 1054894"/>
              <a:gd name="connsiteX43" fmla="*/ 30956 w 707231"/>
              <a:gd name="connsiteY43" fmla="*/ 592931 h 1054894"/>
              <a:gd name="connsiteX44" fmla="*/ 97631 w 707231"/>
              <a:gd name="connsiteY44" fmla="*/ 609600 h 1054894"/>
              <a:gd name="connsiteX45" fmla="*/ 104775 w 707231"/>
              <a:gd name="connsiteY45" fmla="*/ 676275 h 1054894"/>
              <a:gd name="connsiteX46" fmla="*/ 90487 w 707231"/>
              <a:gd name="connsiteY46" fmla="*/ 728662 h 1054894"/>
              <a:gd name="connsiteX47" fmla="*/ 80962 w 707231"/>
              <a:gd name="connsiteY47" fmla="*/ 747712 h 1054894"/>
              <a:gd name="connsiteX48" fmla="*/ 80962 w 707231"/>
              <a:gd name="connsiteY48" fmla="*/ 781050 h 1054894"/>
              <a:gd name="connsiteX49" fmla="*/ 109537 w 707231"/>
              <a:gd name="connsiteY49" fmla="*/ 819150 h 1054894"/>
              <a:gd name="connsiteX50" fmla="*/ 102393 w 707231"/>
              <a:gd name="connsiteY50" fmla="*/ 869156 h 1054894"/>
              <a:gd name="connsiteX51" fmla="*/ 83343 w 707231"/>
              <a:gd name="connsiteY51" fmla="*/ 890587 h 1054894"/>
              <a:gd name="connsiteX52" fmla="*/ 85725 w 707231"/>
              <a:gd name="connsiteY52" fmla="*/ 954881 h 1054894"/>
              <a:gd name="connsiteX53" fmla="*/ 92868 w 707231"/>
              <a:gd name="connsiteY53" fmla="*/ 966787 h 1054894"/>
              <a:gd name="connsiteX54" fmla="*/ 71437 w 707231"/>
              <a:gd name="connsiteY54" fmla="*/ 1031081 h 1054894"/>
              <a:gd name="connsiteX0" fmla="*/ 71437 w 707231"/>
              <a:gd name="connsiteY0" fmla="*/ 1031081 h 1055124"/>
              <a:gd name="connsiteX1" fmla="*/ 102393 w 707231"/>
              <a:gd name="connsiteY1" fmla="*/ 1054894 h 1055124"/>
              <a:gd name="connsiteX2" fmla="*/ 164306 w 707231"/>
              <a:gd name="connsiteY2" fmla="*/ 1033462 h 1055124"/>
              <a:gd name="connsiteX3" fmla="*/ 200025 w 707231"/>
              <a:gd name="connsiteY3" fmla="*/ 1012031 h 1055124"/>
              <a:gd name="connsiteX4" fmla="*/ 247650 w 707231"/>
              <a:gd name="connsiteY4" fmla="*/ 969169 h 1055124"/>
              <a:gd name="connsiteX5" fmla="*/ 276225 w 707231"/>
              <a:gd name="connsiteY5" fmla="*/ 912019 h 1055124"/>
              <a:gd name="connsiteX6" fmla="*/ 350043 w 707231"/>
              <a:gd name="connsiteY6" fmla="*/ 871537 h 1055124"/>
              <a:gd name="connsiteX7" fmla="*/ 411956 w 707231"/>
              <a:gd name="connsiteY7" fmla="*/ 823912 h 1055124"/>
              <a:gd name="connsiteX8" fmla="*/ 411956 w 707231"/>
              <a:gd name="connsiteY8" fmla="*/ 781050 h 1055124"/>
              <a:gd name="connsiteX9" fmla="*/ 471487 w 707231"/>
              <a:gd name="connsiteY9" fmla="*/ 671512 h 1055124"/>
              <a:gd name="connsiteX10" fmla="*/ 547687 w 707231"/>
              <a:gd name="connsiteY10" fmla="*/ 642937 h 1055124"/>
              <a:gd name="connsiteX11" fmla="*/ 595312 w 707231"/>
              <a:gd name="connsiteY11" fmla="*/ 592931 h 1055124"/>
              <a:gd name="connsiteX12" fmla="*/ 597693 w 707231"/>
              <a:gd name="connsiteY12" fmla="*/ 438150 h 1055124"/>
              <a:gd name="connsiteX13" fmla="*/ 604837 w 707231"/>
              <a:gd name="connsiteY13" fmla="*/ 350044 h 1055124"/>
              <a:gd name="connsiteX14" fmla="*/ 614362 w 707231"/>
              <a:gd name="connsiteY14" fmla="*/ 295275 h 1055124"/>
              <a:gd name="connsiteX15" fmla="*/ 671512 w 707231"/>
              <a:gd name="connsiteY15" fmla="*/ 219075 h 1055124"/>
              <a:gd name="connsiteX16" fmla="*/ 707231 w 707231"/>
              <a:gd name="connsiteY16" fmla="*/ 147637 h 1055124"/>
              <a:gd name="connsiteX17" fmla="*/ 697706 w 707231"/>
              <a:gd name="connsiteY17" fmla="*/ 97631 h 1055124"/>
              <a:gd name="connsiteX18" fmla="*/ 702468 w 707231"/>
              <a:gd name="connsiteY18" fmla="*/ 35719 h 1055124"/>
              <a:gd name="connsiteX19" fmla="*/ 628650 w 707231"/>
              <a:gd name="connsiteY19" fmla="*/ 0 h 1055124"/>
              <a:gd name="connsiteX20" fmla="*/ 600075 w 707231"/>
              <a:gd name="connsiteY20" fmla="*/ 28575 h 1055124"/>
              <a:gd name="connsiteX21" fmla="*/ 597693 w 707231"/>
              <a:gd name="connsiteY21" fmla="*/ 69056 h 1055124"/>
              <a:gd name="connsiteX22" fmla="*/ 583406 w 707231"/>
              <a:gd name="connsiteY22" fmla="*/ 88106 h 1055124"/>
              <a:gd name="connsiteX23" fmla="*/ 523875 w 707231"/>
              <a:gd name="connsiteY23" fmla="*/ 95250 h 1055124"/>
              <a:gd name="connsiteX24" fmla="*/ 509587 w 707231"/>
              <a:gd name="connsiteY24" fmla="*/ 135731 h 1055124"/>
              <a:gd name="connsiteX25" fmla="*/ 478631 w 707231"/>
              <a:gd name="connsiteY25" fmla="*/ 128587 h 1055124"/>
              <a:gd name="connsiteX26" fmla="*/ 466725 w 707231"/>
              <a:gd name="connsiteY26" fmla="*/ 154781 h 1055124"/>
              <a:gd name="connsiteX27" fmla="*/ 431006 w 707231"/>
              <a:gd name="connsiteY27" fmla="*/ 147637 h 1055124"/>
              <a:gd name="connsiteX28" fmla="*/ 376237 w 707231"/>
              <a:gd name="connsiteY28" fmla="*/ 169069 h 1055124"/>
              <a:gd name="connsiteX29" fmla="*/ 319087 w 707231"/>
              <a:gd name="connsiteY29" fmla="*/ 166687 h 1055124"/>
              <a:gd name="connsiteX30" fmla="*/ 307181 w 707231"/>
              <a:gd name="connsiteY30" fmla="*/ 135731 h 1055124"/>
              <a:gd name="connsiteX31" fmla="*/ 273843 w 707231"/>
              <a:gd name="connsiteY31" fmla="*/ 147637 h 1055124"/>
              <a:gd name="connsiteX32" fmla="*/ 178593 w 707231"/>
              <a:gd name="connsiteY32" fmla="*/ 173831 h 1055124"/>
              <a:gd name="connsiteX33" fmla="*/ 188118 w 707231"/>
              <a:gd name="connsiteY33" fmla="*/ 202406 h 1055124"/>
              <a:gd name="connsiteX34" fmla="*/ 195262 w 707231"/>
              <a:gd name="connsiteY34" fmla="*/ 233362 h 1055124"/>
              <a:gd name="connsiteX35" fmla="*/ 142875 w 707231"/>
              <a:gd name="connsiteY35" fmla="*/ 338137 h 1055124"/>
              <a:gd name="connsiteX36" fmla="*/ 57150 w 707231"/>
              <a:gd name="connsiteY36" fmla="*/ 323850 h 1055124"/>
              <a:gd name="connsiteX37" fmla="*/ 11906 w 707231"/>
              <a:gd name="connsiteY37" fmla="*/ 347662 h 1055124"/>
              <a:gd name="connsiteX38" fmla="*/ 0 w 707231"/>
              <a:gd name="connsiteY38" fmla="*/ 400050 h 1055124"/>
              <a:gd name="connsiteX39" fmla="*/ 14287 w 707231"/>
              <a:gd name="connsiteY39" fmla="*/ 476250 h 1055124"/>
              <a:gd name="connsiteX40" fmla="*/ 11906 w 707231"/>
              <a:gd name="connsiteY40" fmla="*/ 519112 h 1055124"/>
              <a:gd name="connsiteX41" fmla="*/ 0 w 707231"/>
              <a:gd name="connsiteY41" fmla="*/ 550069 h 1055124"/>
              <a:gd name="connsiteX42" fmla="*/ 11906 w 707231"/>
              <a:gd name="connsiteY42" fmla="*/ 561975 h 1055124"/>
              <a:gd name="connsiteX43" fmla="*/ 30956 w 707231"/>
              <a:gd name="connsiteY43" fmla="*/ 592931 h 1055124"/>
              <a:gd name="connsiteX44" fmla="*/ 97631 w 707231"/>
              <a:gd name="connsiteY44" fmla="*/ 609600 h 1055124"/>
              <a:gd name="connsiteX45" fmla="*/ 104775 w 707231"/>
              <a:gd name="connsiteY45" fmla="*/ 676275 h 1055124"/>
              <a:gd name="connsiteX46" fmla="*/ 90487 w 707231"/>
              <a:gd name="connsiteY46" fmla="*/ 728662 h 1055124"/>
              <a:gd name="connsiteX47" fmla="*/ 80962 w 707231"/>
              <a:gd name="connsiteY47" fmla="*/ 747712 h 1055124"/>
              <a:gd name="connsiteX48" fmla="*/ 80962 w 707231"/>
              <a:gd name="connsiteY48" fmla="*/ 781050 h 1055124"/>
              <a:gd name="connsiteX49" fmla="*/ 109537 w 707231"/>
              <a:gd name="connsiteY49" fmla="*/ 819150 h 1055124"/>
              <a:gd name="connsiteX50" fmla="*/ 102393 w 707231"/>
              <a:gd name="connsiteY50" fmla="*/ 869156 h 1055124"/>
              <a:gd name="connsiteX51" fmla="*/ 83343 w 707231"/>
              <a:gd name="connsiteY51" fmla="*/ 890587 h 1055124"/>
              <a:gd name="connsiteX52" fmla="*/ 85725 w 707231"/>
              <a:gd name="connsiteY52" fmla="*/ 954881 h 1055124"/>
              <a:gd name="connsiteX53" fmla="*/ 92868 w 707231"/>
              <a:gd name="connsiteY53" fmla="*/ 966787 h 1055124"/>
              <a:gd name="connsiteX54" fmla="*/ 71437 w 707231"/>
              <a:gd name="connsiteY54" fmla="*/ 1031081 h 105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07231" h="1055124">
                <a:moveTo>
                  <a:pt x="71437" y="1031081"/>
                </a:moveTo>
                <a:lnTo>
                  <a:pt x="102393" y="1054894"/>
                </a:lnTo>
                <a:cubicBezTo>
                  <a:pt x="127794" y="1057275"/>
                  <a:pt x="143668" y="1040606"/>
                  <a:pt x="164306" y="1033462"/>
                </a:cubicBezTo>
                <a:lnTo>
                  <a:pt x="200025" y="1012031"/>
                </a:lnTo>
                <a:lnTo>
                  <a:pt x="247650" y="969169"/>
                </a:lnTo>
                <a:lnTo>
                  <a:pt x="276225" y="912019"/>
                </a:lnTo>
                <a:lnTo>
                  <a:pt x="350043" y="871537"/>
                </a:lnTo>
                <a:lnTo>
                  <a:pt x="411956" y="823912"/>
                </a:lnTo>
                <a:lnTo>
                  <a:pt x="411956" y="781050"/>
                </a:lnTo>
                <a:lnTo>
                  <a:pt x="471487" y="671512"/>
                </a:lnTo>
                <a:lnTo>
                  <a:pt x="547687" y="642937"/>
                </a:lnTo>
                <a:lnTo>
                  <a:pt x="595312" y="592931"/>
                </a:lnTo>
                <a:cubicBezTo>
                  <a:pt x="596106" y="541337"/>
                  <a:pt x="596899" y="489744"/>
                  <a:pt x="597693" y="438150"/>
                </a:cubicBezTo>
                <a:lnTo>
                  <a:pt x="604837" y="350044"/>
                </a:lnTo>
                <a:lnTo>
                  <a:pt x="614362" y="295275"/>
                </a:lnTo>
                <a:lnTo>
                  <a:pt x="671512" y="219075"/>
                </a:lnTo>
                <a:lnTo>
                  <a:pt x="707231" y="147637"/>
                </a:lnTo>
                <a:lnTo>
                  <a:pt x="697706" y="97631"/>
                </a:lnTo>
                <a:lnTo>
                  <a:pt x="702468" y="35719"/>
                </a:lnTo>
                <a:lnTo>
                  <a:pt x="628650" y="0"/>
                </a:lnTo>
                <a:lnTo>
                  <a:pt x="600075" y="28575"/>
                </a:lnTo>
                <a:lnTo>
                  <a:pt x="597693" y="69056"/>
                </a:lnTo>
                <a:lnTo>
                  <a:pt x="583406" y="88106"/>
                </a:lnTo>
                <a:lnTo>
                  <a:pt x="523875" y="95250"/>
                </a:lnTo>
                <a:lnTo>
                  <a:pt x="509587" y="135731"/>
                </a:lnTo>
                <a:lnTo>
                  <a:pt x="478631" y="128587"/>
                </a:lnTo>
                <a:lnTo>
                  <a:pt x="466725" y="154781"/>
                </a:lnTo>
                <a:lnTo>
                  <a:pt x="431006" y="147637"/>
                </a:lnTo>
                <a:lnTo>
                  <a:pt x="376237" y="169069"/>
                </a:lnTo>
                <a:lnTo>
                  <a:pt x="319087" y="166687"/>
                </a:lnTo>
                <a:lnTo>
                  <a:pt x="307181" y="135731"/>
                </a:lnTo>
                <a:lnTo>
                  <a:pt x="273843" y="147637"/>
                </a:lnTo>
                <a:lnTo>
                  <a:pt x="178593" y="173831"/>
                </a:lnTo>
                <a:lnTo>
                  <a:pt x="188118" y="202406"/>
                </a:lnTo>
                <a:lnTo>
                  <a:pt x="195262" y="233362"/>
                </a:lnTo>
                <a:lnTo>
                  <a:pt x="142875" y="338137"/>
                </a:lnTo>
                <a:lnTo>
                  <a:pt x="57150" y="323850"/>
                </a:lnTo>
                <a:lnTo>
                  <a:pt x="11906" y="347662"/>
                </a:lnTo>
                <a:lnTo>
                  <a:pt x="0" y="400050"/>
                </a:lnTo>
                <a:lnTo>
                  <a:pt x="14287" y="476250"/>
                </a:lnTo>
                <a:lnTo>
                  <a:pt x="11906" y="519112"/>
                </a:lnTo>
                <a:lnTo>
                  <a:pt x="0" y="550069"/>
                </a:lnTo>
                <a:lnTo>
                  <a:pt x="11906" y="561975"/>
                </a:lnTo>
                <a:lnTo>
                  <a:pt x="30956" y="592931"/>
                </a:lnTo>
                <a:lnTo>
                  <a:pt x="97631" y="609600"/>
                </a:lnTo>
                <a:lnTo>
                  <a:pt x="104775" y="676275"/>
                </a:lnTo>
                <a:lnTo>
                  <a:pt x="90487" y="728662"/>
                </a:lnTo>
                <a:lnTo>
                  <a:pt x="80962" y="747712"/>
                </a:lnTo>
                <a:lnTo>
                  <a:pt x="80962" y="781050"/>
                </a:lnTo>
                <a:lnTo>
                  <a:pt x="109537" y="819150"/>
                </a:lnTo>
                <a:lnTo>
                  <a:pt x="102393" y="869156"/>
                </a:lnTo>
                <a:lnTo>
                  <a:pt x="83343" y="890587"/>
                </a:lnTo>
                <a:lnTo>
                  <a:pt x="85725" y="954881"/>
                </a:lnTo>
                <a:lnTo>
                  <a:pt x="92868" y="966787"/>
                </a:lnTo>
                <a:lnTo>
                  <a:pt x="71437" y="1031081"/>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17" name="Freeform 16"/>
          <p:cNvSpPr/>
          <p:nvPr/>
        </p:nvSpPr>
        <p:spPr>
          <a:xfrm>
            <a:off x="1588020" y="3899693"/>
            <a:ext cx="1466850" cy="1209675"/>
          </a:xfrm>
          <a:custGeom>
            <a:avLst/>
            <a:gdLst>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30956 w 1466850"/>
              <a:gd name="connsiteY114" fmla="*/ 302419 h 1095375"/>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83344 w 1466850"/>
              <a:gd name="connsiteY114" fmla="*/ 311944 h 1095375"/>
              <a:gd name="connsiteX115" fmla="*/ 30956 w 1466850"/>
              <a:gd name="connsiteY115" fmla="*/ 302419 h 1095375"/>
              <a:gd name="connsiteX0" fmla="*/ 30956 w 1466850"/>
              <a:gd name="connsiteY0" fmla="*/ 302419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302419 h 1095375"/>
              <a:gd name="connsiteX0" fmla="*/ 30956 w 1466850"/>
              <a:gd name="connsiteY0" fmla="*/ 316706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316706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8581 w 1466850"/>
              <a:gd name="connsiteY114" fmla="*/ 326232 h 1095375"/>
              <a:gd name="connsiteX115" fmla="*/ 30956 w 1466850"/>
              <a:gd name="connsiteY115"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30956 w 1466850"/>
              <a:gd name="connsiteY115"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90487 w 1466850"/>
              <a:gd name="connsiteY115" fmla="*/ 316706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54769 w 1466850"/>
              <a:gd name="connsiteY114" fmla="*/ 311945 h 1095375"/>
              <a:gd name="connsiteX115" fmla="*/ 83343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109538 w 1466850"/>
              <a:gd name="connsiteY114" fmla="*/ 311945 h 1095375"/>
              <a:gd name="connsiteX115" fmla="*/ 83343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109538 w 1466850"/>
              <a:gd name="connsiteY114" fmla="*/ 311945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66676 w 1466850"/>
              <a:gd name="connsiteY114" fmla="*/ 321470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242887 w 1466850"/>
              <a:gd name="connsiteY14" fmla="*/ 1092994 h 1095375"/>
              <a:gd name="connsiteX15" fmla="*/ 238125 w 1466850"/>
              <a:gd name="connsiteY15" fmla="*/ 1045369 h 1095375"/>
              <a:gd name="connsiteX16" fmla="*/ 230981 w 1466850"/>
              <a:gd name="connsiteY16" fmla="*/ 1035844 h 1095375"/>
              <a:gd name="connsiteX17" fmla="*/ 252412 w 1466850"/>
              <a:gd name="connsiteY17" fmla="*/ 1019175 h 1095375"/>
              <a:gd name="connsiteX18" fmla="*/ 314325 w 1466850"/>
              <a:gd name="connsiteY18" fmla="*/ 995362 h 1095375"/>
              <a:gd name="connsiteX19" fmla="*/ 311944 w 1466850"/>
              <a:gd name="connsiteY19" fmla="*/ 959644 h 1095375"/>
              <a:gd name="connsiteX20" fmla="*/ 326231 w 1466850"/>
              <a:gd name="connsiteY20" fmla="*/ 942975 h 1095375"/>
              <a:gd name="connsiteX21" fmla="*/ 452437 w 1466850"/>
              <a:gd name="connsiteY21" fmla="*/ 950119 h 1095375"/>
              <a:gd name="connsiteX22" fmla="*/ 464344 w 1466850"/>
              <a:gd name="connsiteY22" fmla="*/ 933450 h 1095375"/>
              <a:gd name="connsiteX23" fmla="*/ 476250 w 1466850"/>
              <a:gd name="connsiteY23" fmla="*/ 883444 h 1095375"/>
              <a:gd name="connsiteX24" fmla="*/ 488156 w 1466850"/>
              <a:gd name="connsiteY24" fmla="*/ 857250 h 1095375"/>
              <a:gd name="connsiteX25" fmla="*/ 526256 w 1466850"/>
              <a:gd name="connsiteY25" fmla="*/ 862012 h 1095375"/>
              <a:gd name="connsiteX26" fmla="*/ 545306 w 1466850"/>
              <a:gd name="connsiteY26" fmla="*/ 909637 h 1095375"/>
              <a:gd name="connsiteX27" fmla="*/ 566737 w 1466850"/>
              <a:gd name="connsiteY27" fmla="*/ 881062 h 1095375"/>
              <a:gd name="connsiteX28" fmla="*/ 621506 w 1466850"/>
              <a:gd name="connsiteY28" fmla="*/ 845344 h 1095375"/>
              <a:gd name="connsiteX29" fmla="*/ 709612 w 1466850"/>
              <a:gd name="connsiteY29" fmla="*/ 814387 h 1095375"/>
              <a:gd name="connsiteX30" fmla="*/ 716756 w 1466850"/>
              <a:gd name="connsiteY30" fmla="*/ 769144 h 1095375"/>
              <a:gd name="connsiteX31" fmla="*/ 742950 w 1466850"/>
              <a:gd name="connsiteY31" fmla="*/ 750094 h 1095375"/>
              <a:gd name="connsiteX32" fmla="*/ 785812 w 1466850"/>
              <a:gd name="connsiteY32" fmla="*/ 726281 h 1095375"/>
              <a:gd name="connsiteX33" fmla="*/ 800100 w 1466850"/>
              <a:gd name="connsiteY33" fmla="*/ 716756 h 1095375"/>
              <a:gd name="connsiteX34" fmla="*/ 862012 w 1466850"/>
              <a:gd name="connsiteY34" fmla="*/ 721519 h 1095375"/>
              <a:gd name="connsiteX35" fmla="*/ 883444 w 1466850"/>
              <a:gd name="connsiteY35" fmla="*/ 721519 h 1095375"/>
              <a:gd name="connsiteX36" fmla="*/ 892969 w 1466850"/>
              <a:gd name="connsiteY36" fmla="*/ 697706 h 1095375"/>
              <a:gd name="connsiteX37" fmla="*/ 892969 w 1466850"/>
              <a:gd name="connsiteY37" fmla="*/ 697706 h 1095375"/>
              <a:gd name="connsiteX38" fmla="*/ 921544 w 1466850"/>
              <a:gd name="connsiteY38" fmla="*/ 609600 h 1095375"/>
              <a:gd name="connsiteX39" fmla="*/ 909637 w 1466850"/>
              <a:gd name="connsiteY39" fmla="*/ 552450 h 1095375"/>
              <a:gd name="connsiteX40" fmla="*/ 928687 w 1466850"/>
              <a:gd name="connsiteY40" fmla="*/ 540544 h 1095375"/>
              <a:gd name="connsiteX41" fmla="*/ 973931 w 1466850"/>
              <a:gd name="connsiteY41" fmla="*/ 535781 h 1095375"/>
              <a:gd name="connsiteX42" fmla="*/ 1014412 w 1466850"/>
              <a:gd name="connsiteY42" fmla="*/ 447675 h 1095375"/>
              <a:gd name="connsiteX43" fmla="*/ 1038225 w 1466850"/>
              <a:gd name="connsiteY43" fmla="*/ 445294 h 1095375"/>
              <a:gd name="connsiteX44" fmla="*/ 1073944 w 1466850"/>
              <a:gd name="connsiteY44" fmla="*/ 476250 h 1095375"/>
              <a:gd name="connsiteX45" fmla="*/ 1112044 w 1466850"/>
              <a:gd name="connsiteY45" fmla="*/ 514350 h 1095375"/>
              <a:gd name="connsiteX46" fmla="*/ 1171575 w 1466850"/>
              <a:gd name="connsiteY46" fmla="*/ 540544 h 1095375"/>
              <a:gd name="connsiteX47" fmla="*/ 1219200 w 1466850"/>
              <a:gd name="connsiteY47" fmla="*/ 521494 h 1095375"/>
              <a:gd name="connsiteX48" fmla="*/ 1245394 w 1466850"/>
              <a:gd name="connsiteY48" fmla="*/ 502444 h 1095375"/>
              <a:gd name="connsiteX49" fmla="*/ 1278731 w 1466850"/>
              <a:gd name="connsiteY49" fmla="*/ 511969 h 1095375"/>
              <a:gd name="connsiteX50" fmla="*/ 1295400 w 1466850"/>
              <a:gd name="connsiteY50" fmla="*/ 531019 h 1095375"/>
              <a:gd name="connsiteX51" fmla="*/ 1273969 w 1466850"/>
              <a:gd name="connsiteY51" fmla="*/ 573881 h 1095375"/>
              <a:gd name="connsiteX52" fmla="*/ 1271587 w 1466850"/>
              <a:gd name="connsiteY52" fmla="*/ 602456 h 1095375"/>
              <a:gd name="connsiteX53" fmla="*/ 1285875 w 1466850"/>
              <a:gd name="connsiteY53" fmla="*/ 611981 h 1095375"/>
              <a:gd name="connsiteX54" fmla="*/ 1300162 w 1466850"/>
              <a:gd name="connsiteY54" fmla="*/ 628650 h 1095375"/>
              <a:gd name="connsiteX55" fmla="*/ 1321594 w 1466850"/>
              <a:gd name="connsiteY55" fmla="*/ 666750 h 1095375"/>
              <a:gd name="connsiteX56" fmla="*/ 1347787 w 1466850"/>
              <a:gd name="connsiteY56" fmla="*/ 681037 h 1095375"/>
              <a:gd name="connsiteX57" fmla="*/ 1371600 w 1466850"/>
              <a:gd name="connsiteY57" fmla="*/ 681037 h 1095375"/>
              <a:gd name="connsiteX58" fmla="*/ 1376362 w 1466850"/>
              <a:gd name="connsiteY58" fmla="*/ 628650 h 1095375"/>
              <a:gd name="connsiteX59" fmla="*/ 1395412 w 1466850"/>
              <a:gd name="connsiteY59" fmla="*/ 578644 h 1095375"/>
              <a:gd name="connsiteX60" fmla="*/ 1426369 w 1466850"/>
              <a:gd name="connsiteY60" fmla="*/ 571500 h 1095375"/>
              <a:gd name="connsiteX61" fmla="*/ 1466850 w 1466850"/>
              <a:gd name="connsiteY61" fmla="*/ 552450 h 1095375"/>
              <a:gd name="connsiteX62" fmla="*/ 1443037 w 1466850"/>
              <a:gd name="connsiteY62" fmla="*/ 509587 h 1095375"/>
              <a:gd name="connsiteX63" fmla="*/ 1414462 w 1466850"/>
              <a:gd name="connsiteY63" fmla="*/ 464344 h 1095375"/>
              <a:gd name="connsiteX64" fmla="*/ 1388269 w 1466850"/>
              <a:gd name="connsiteY64" fmla="*/ 438150 h 1095375"/>
              <a:gd name="connsiteX65" fmla="*/ 1404937 w 1466850"/>
              <a:gd name="connsiteY65" fmla="*/ 400050 h 1095375"/>
              <a:gd name="connsiteX66" fmla="*/ 1404937 w 1466850"/>
              <a:gd name="connsiteY66" fmla="*/ 383381 h 1095375"/>
              <a:gd name="connsiteX67" fmla="*/ 1431131 w 1466850"/>
              <a:gd name="connsiteY67" fmla="*/ 338137 h 1095375"/>
              <a:gd name="connsiteX68" fmla="*/ 1419225 w 1466850"/>
              <a:gd name="connsiteY68" fmla="*/ 264319 h 1095375"/>
              <a:gd name="connsiteX69" fmla="*/ 1438275 w 1466850"/>
              <a:gd name="connsiteY69" fmla="*/ 202406 h 1095375"/>
              <a:gd name="connsiteX70" fmla="*/ 1435894 w 1466850"/>
              <a:gd name="connsiteY70" fmla="*/ 173831 h 1095375"/>
              <a:gd name="connsiteX71" fmla="*/ 1404937 w 1466850"/>
              <a:gd name="connsiteY71" fmla="*/ 164306 h 1095375"/>
              <a:gd name="connsiteX72" fmla="*/ 1364456 w 1466850"/>
              <a:gd name="connsiteY72" fmla="*/ 154781 h 1095375"/>
              <a:gd name="connsiteX73" fmla="*/ 1293019 w 1466850"/>
              <a:gd name="connsiteY73" fmla="*/ 154781 h 1095375"/>
              <a:gd name="connsiteX74" fmla="*/ 1233487 w 1466850"/>
              <a:gd name="connsiteY74" fmla="*/ 121444 h 1095375"/>
              <a:gd name="connsiteX75" fmla="*/ 1207294 w 1466850"/>
              <a:gd name="connsiteY75" fmla="*/ 114300 h 1095375"/>
              <a:gd name="connsiteX76" fmla="*/ 1188244 w 1466850"/>
              <a:gd name="connsiteY76" fmla="*/ 126206 h 1095375"/>
              <a:gd name="connsiteX77" fmla="*/ 1133475 w 1466850"/>
              <a:gd name="connsiteY77" fmla="*/ 188119 h 1095375"/>
              <a:gd name="connsiteX78" fmla="*/ 1116806 w 1466850"/>
              <a:gd name="connsiteY78" fmla="*/ 188119 h 1095375"/>
              <a:gd name="connsiteX79" fmla="*/ 1078706 w 1466850"/>
              <a:gd name="connsiteY79" fmla="*/ 142875 h 1095375"/>
              <a:gd name="connsiteX80" fmla="*/ 1054894 w 1466850"/>
              <a:gd name="connsiteY80" fmla="*/ 138112 h 1095375"/>
              <a:gd name="connsiteX81" fmla="*/ 997744 w 1466850"/>
              <a:gd name="connsiteY81" fmla="*/ 157162 h 1095375"/>
              <a:gd name="connsiteX82" fmla="*/ 973931 w 1466850"/>
              <a:gd name="connsiteY82" fmla="*/ 178594 h 1095375"/>
              <a:gd name="connsiteX83" fmla="*/ 928687 w 1466850"/>
              <a:gd name="connsiteY83" fmla="*/ 173831 h 1095375"/>
              <a:gd name="connsiteX84" fmla="*/ 878681 w 1466850"/>
              <a:gd name="connsiteY84" fmla="*/ 164306 h 1095375"/>
              <a:gd name="connsiteX85" fmla="*/ 864394 w 1466850"/>
              <a:gd name="connsiteY85" fmla="*/ 83344 h 1095375"/>
              <a:gd name="connsiteX86" fmla="*/ 845344 w 1466850"/>
              <a:gd name="connsiteY86" fmla="*/ 69056 h 1095375"/>
              <a:gd name="connsiteX87" fmla="*/ 747712 w 1466850"/>
              <a:gd name="connsiteY87" fmla="*/ 119062 h 1095375"/>
              <a:gd name="connsiteX88" fmla="*/ 721519 w 1466850"/>
              <a:gd name="connsiteY88" fmla="*/ 140494 h 1095375"/>
              <a:gd name="connsiteX89" fmla="*/ 709612 w 1466850"/>
              <a:gd name="connsiteY89" fmla="*/ 190500 h 1095375"/>
              <a:gd name="connsiteX90" fmla="*/ 707231 w 1466850"/>
              <a:gd name="connsiteY90" fmla="*/ 195262 h 1095375"/>
              <a:gd name="connsiteX91" fmla="*/ 654844 w 1466850"/>
              <a:gd name="connsiteY91" fmla="*/ 190500 h 1095375"/>
              <a:gd name="connsiteX92" fmla="*/ 633412 w 1466850"/>
              <a:gd name="connsiteY92" fmla="*/ 180975 h 1095375"/>
              <a:gd name="connsiteX93" fmla="*/ 614362 w 1466850"/>
              <a:gd name="connsiteY93" fmla="*/ 142875 h 1095375"/>
              <a:gd name="connsiteX94" fmla="*/ 590550 w 1466850"/>
              <a:gd name="connsiteY94" fmla="*/ 130969 h 1095375"/>
              <a:gd name="connsiteX95" fmla="*/ 540544 w 1466850"/>
              <a:gd name="connsiteY95" fmla="*/ 161925 h 1095375"/>
              <a:gd name="connsiteX96" fmla="*/ 507206 w 1466850"/>
              <a:gd name="connsiteY96" fmla="*/ 154781 h 1095375"/>
              <a:gd name="connsiteX97" fmla="*/ 495300 w 1466850"/>
              <a:gd name="connsiteY97" fmla="*/ 123825 h 1095375"/>
              <a:gd name="connsiteX98" fmla="*/ 490537 w 1466850"/>
              <a:gd name="connsiteY98" fmla="*/ 114300 h 1095375"/>
              <a:gd name="connsiteX99" fmla="*/ 431006 w 1466850"/>
              <a:gd name="connsiteY99" fmla="*/ 97631 h 1095375"/>
              <a:gd name="connsiteX100" fmla="*/ 442912 w 1466850"/>
              <a:gd name="connsiteY100" fmla="*/ 33337 h 1095375"/>
              <a:gd name="connsiteX101" fmla="*/ 423862 w 1466850"/>
              <a:gd name="connsiteY101" fmla="*/ 19050 h 1095375"/>
              <a:gd name="connsiteX102" fmla="*/ 335756 w 1466850"/>
              <a:gd name="connsiteY102" fmla="*/ 0 h 1095375"/>
              <a:gd name="connsiteX103" fmla="*/ 302419 w 1466850"/>
              <a:gd name="connsiteY103" fmla="*/ 35719 h 1095375"/>
              <a:gd name="connsiteX104" fmla="*/ 266700 w 1466850"/>
              <a:gd name="connsiteY104" fmla="*/ 50006 h 1095375"/>
              <a:gd name="connsiteX105" fmla="*/ 271462 w 1466850"/>
              <a:gd name="connsiteY105" fmla="*/ 95250 h 1095375"/>
              <a:gd name="connsiteX106" fmla="*/ 316706 w 1466850"/>
              <a:gd name="connsiteY106" fmla="*/ 121444 h 1095375"/>
              <a:gd name="connsiteX107" fmla="*/ 302419 w 1466850"/>
              <a:gd name="connsiteY107" fmla="*/ 145256 h 1095375"/>
              <a:gd name="connsiteX108" fmla="*/ 247650 w 1466850"/>
              <a:gd name="connsiteY108" fmla="*/ 159544 h 1095375"/>
              <a:gd name="connsiteX109" fmla="*/ 214312 w 1466850"/>
              <a:gd name="connsiteY109" fmla="*/ 216694 h 1095375"/>
              <a:gd name="connsiteX110" fmla="*/ 183356 w 1466850"/>
              <a:gd name="connsiteY110" fmla="*/ 221456 h 1095375"/>
              <a:gd name="connsiteX111" fmla="*/ 183356 w 1466850"/>
              <a:gd name="connsiteY111" fmla="*/ 254794 h 1095375"/>
              <a:gd name="connsiteX112" fmla="*/ 161925 w 1466850"/>
              <a:gd name="connsiteY112" fmla="*/ 304800 h 1095375"/>
              <a:gd name="connsiteX113" fmla="*/ 140494 w 1466850"/>
              <a:gd name="connsiteY113" fmla="*/ 323850 h 1095375"/>
              <a:gd name="connsiteX114" fmla="*/ 71439 w 1466850"/>
              <a:gd name="connsiteY114" fmla="*/ 300039 h 1095375"/>
              <a:gd name="connsiteX115" fmla="*/ 59530 w 1466850"/>
              <a:gd name="connsiteY115" fmla="*/ 302418 h 1095375"/>
              <a:gd name="connsiteX116" fmla="*/ 30956 w 1466850"/>
              <a:gd name="connsiteY116" fmla="*/ 295274 h 1095375"/>
              <a:gd name="connsiteX0" fmla="*/ 30956 w 1466850"/>
              <a:gd name="connsiteY0" fmla="*/ 295274 h 1095375"/>
              <a:gd name="connsiteX1" fmla="*/ 19050 w 1466850"/>
              <a:gd name="connsiteY1" fmla="*/ 381000 h 1095375"/>
              <a:gd name="connsiteX2" fmla="*/ 19050 w 1466850"/>
              <a:gd name="connsiteY2" fmla="*/ 397669 h 1095375"/>
              <a:gd name="connsiteX3" fmla="*/ 0 w 1466850"/>
              <a:gd name="connsiteY3" fmla="*/ 459581 h 1095375"/>
              <a:gd name="connsiteX4" fmla="*/ 7144 w 1466850"/>
              <a:gd name="connsiteY4" fmla="*/ 497681 h 1095375"/>
              <a:gd name="connsiteX5" fmla="*/ 9525 w 1466850"/>
              <a:gd name="connsiteY5" fmla="*/ 535781 h 1095375"/>
              <a:gd name="connsiteX6" fmla="*/ 19050 w 1466850"/>
              <a:gd name="connsiteY6" fmla="*/ 583406 h 1095375"/>
              <a:gd name="connsiteX7" fmla="*/ 23812 w 1466850"/>
              <a:gd name="connsiteY7" fmla="*/ 688181 h 1095375"/>
              <a:gd name="connsiteX8" fmla="*/ 35719 w 1466850"/>
              <a:gd name="connsiteY8" fmla="*/ 747712 h 1095375"/>
              <a:gd name="connsiteX9" fmla="*/ 40481 w 1466850"/>
              <a:gd name="connsiteY9" fmla="*/ 778669 h 1095375"/>
              <a:gd name="connsiteX10" fmla="*/ 47625 w 1466850"/>
              <a:gd name="connsiteY10" fmla="*/ 831056 h 1095375"/>
              <a:gd name="connsiteX11" fmla="*/ 38100 w 1466850"/>
              <a:gd name="connsiteY11" fmla="*/ 919162 h 1095375"/>
              <a:gd name="connsiteX12" fmla="*/ 78581 w 1466850"/>
              <a:gd name="connsiteY12" fmla="*/ 1028700 h 1095375"/>
              <a:gd name="connsiteX13" fmla="*/ 71437 w 1466850"/>
              <a:gd name="connsiteY13" fmla="*/ 1095375 h 1095375"/>
              <a:gd name="connsiteX14" fmla="*/ 114300 w 1466850"/>
              <a:gd name="connsiteY14" fmla="*/ 1095375 h 1095375"/>
              <a:gd name="connsiteX15" fmla="*/ 242887 w 1466850"/>
              <a:gd name="connsiteY15" fmla="*/ 1092994 h 1095375"/>
              <a:gd name="connsiteX16" fmla="*/ 238125 w 1466850"/>
              <a:gd name="connsiteY16" fmla="*/ 1045369 h 1095375"/>
              <a:gd name="connsiteX17" fmla="*/ 230981 w 1466850"/>
              <a:gd name="connsiteY17" fmla="*/ 1035844 h 1095375"/>
              <a:gd name="connsiteX18" fmla="*/ 252412 w 1466850"/>
              <a:gd name="connsiteY18" fmla="*/ 1019175 h 1095375"/>
              <a:gd name="connsiteX19" fmla="*/ 314325 w 1466850"/>
              <a:gd name="connsiteY19" fmla="*/ 995362 h 1095375"/>
              <a:gd name="connsiteX20" fmla="*/ 311944 w 1466850"/>
              <a:gd name="connsiteY20" fmla="*/ 959644 h 1095375"/>
              <a:gd name="connsiteX21" fmla="*/ 326231 w 1466850"/>
              <a:gd name="connsiteY21" fmla="*/ 942975 h 1095375"/>
              <a:gd name="connsiteX22" fmla="*/ 452437 w 1466850"/>
              <a:gd name="connsiteY22" fmla="*/ 950119 h 1095375"/>
              <a:gd name="connsiteX23" fmla="*/ 464344 w 1466850"/>
              <a:gd name="connsiteY23" fmla="*/ 933450 h 1095375"/>
              <a:gd name="connsiteX24" fmla="*/ 476250 w 1466850"/>
              <a:gd name="connsiteY24" fmla="*/ 883444 h 1095375"/>
              <a:gd name="connsiteX25" fmla="*/ 488156 w 1466850"/>
              <a:gd name="connsiteY25" fmla="*/ 857250 h 1095375"/>
              <a:gd name="connsiteX26" fmla="*/ 526256 w 1466850"/>
              <a:gd name="connsiteY26" fmla="*/ 862012 h 1095375"/>
              <a:gd name="connsiteX27" fmla="*/ 545306 w 1466850"/>
              <a:gd name="connsiteY27" fmla="*/ 909637 h 1095375"/>
              <a:gd name="connsiteX28" fmla="*/ 566737 w 1466850"/>
              <a:gd name="connsiteY28" fmla="*/ 881062 h 1095375"/>
              <a:gd name="connsiteX29" fmla="*/ 621506 w 1466850"/>
              <a:gd name="connsiteY29" fmla="*/ 845344 h 1095375"/>
              <a:gd name="connsiteX30" fmla="*/ 709612 w 1466850"/>
              <a:gd name="connsiteY30" fmla="*/ 814387 h 1095375"/>
              <a:gd name="connsiteX31" fmla="*/ 716756 w 1466850"/>
              <a:gd name="connsiteY31" fmla="*/ 769144 h 1095375"/>
              <a:gd name="connsiteX32" fmla="*/ 742950 w 1466850"/>
              <a:gd name="connsiteY32" fmla="*/ 750094 h 1095375"/>
              <a:gd name="connsiteX33" fmla="*/ 785812 w 1466850"/>
              <a:gd name="connsiteY33" fmla="*/ 726281 h 1095375"/>
              <a:gd name="connsiteX34" fmla="*/ 800100 w 1466850"/>
              <a:gd name="connsiteY34" fmla="*/ 716756 h 1095375"/>
              <a:gd name="connsiteX35" fmla="*/ 862012 w 1466850"/>
              <a:gd name="connsiteY35" fmla="*/ 721519 h 1095375"/>
              <a:gd name="connsiteX36" fmla="*/ 883444 w 1466850"/>
              <a:gd name="connsiteY36" fmla="*/ 721519 h 1095375"/>
              <a:gd name="connsiteX37" fmla="*/ 892969 w 1466850"/>
              <a:gd name="connsiteY37" fmla="*/ 697706 h 1095375"/>
              <a:gd name="connsiteX38" fmla="*/ 892969 w 1466850"/>
              <a:gd name="connsiteY38" fmla="*/ 697706 h 1095375"/>
              <a:gd name="connsiteX39" fmla="*/ 921544 w 1466850"/>
              <a:gd name="connsiteY39" fmla="*/ 609600 h 1095375"/>
              <a:gd name="connsiteX40" fmla="*/ 909637 w 1466850"/>
              <a:gd name="connsiteY40" fmla="*/ 552450 h 1095375"/>
              <a:gd name="connsiteX41" fmla="*/ 928687 w 1466850"/>
              <a:gd name="connsiteY41" fmla="*/ 540544 h 1095375"/>
              <a:gd name="connsiteX42" fmla="*/ 973931 w 1466850"/>
              <a:gd name="connsiteY42" fmla="*/ 535781 h 1095375"/>
              <a:gd name="connsiteX43" fmla="*/ 1014412 w 1466850"/>
              <a:gd name="connsiteY43" fmla="*/ 447675 h 1095375"/>
              <a:gd name="connsiteX44" fmla="*/ 1038225 w 1466850"/>
              <a:gd name="connsiteY44" fmla="*/ 445294 h 1095375"/>
              <a:gd name="connsiteX45" fmla="*/ 1073944 w 1466850"/>
              <a:gd name="connsiteY45" fmla="*/ 476250 h 1095375"/>
              <a:gd name="connsiteX46" fmla="*/ 1112044 w 1466850"/>
              <a:gd name="connsiteY46" fmla="*/ 514350 h 1095375"/>
              <a:gd name="connsiteX47" fmla="*/ 1171575 w 1466850"/>
              <a:gd name="connsiteY47" fmla="*/ 540544 h 1095375"/>
              <a:gd name="connsiteX48" fmla="*/ 1219200 w 1466850"/>
              <a:gd name="connsiteY48" fmla="*/ 521494 h 1095375"/>
              <a:gd name="connsiteX49" fmla="*/ 1245394 w 1466850"/>
              <a:gd name="connsiteY49" fmla="*/ 502444 h 1095375"/>
              <a:gd name="connsiteX50" fmla="*/ 1278731 w 1466850"/>
              <a:gd name="connsiteY50" fmla="*/ 511969 h 1095375"/>
              <a:gd name="connsiteX51" fmla="*/ 1295400 w 1466850"/>
              <a:gd name="connsiteY51" fmla="*/ 531019 h 1095375"/>
              <a:gd name="connsiteX52" fmla="*/ 1273969 w 1466850"/>
              <a:gd name="connsiteY52" fmla="*/ 573881 h 1095375"/>
              <a:gd name="connsiteX53" fmla="*/ 1271587 w 1466850"/>
              <a:gd name="connsiteY53" fmla="*/ 602456 h 1095375"/>
              <a:gd name="connsiteX54" fmla="*/ 1285875 w 1466850"/>
              <a:gd name="connsiteY54" fmla="*/ 611981 h 1095375"/>
              <a:gd name="connsiteX55" fmla="*/ 1300162 w 1466850"/>
              <a:gd name="connsiteY55" fmla="*/ 628650 h 1095375"/>
              <a:gd name="connsiteX56" fmla="*/ 1321594 w 1466850"/>
              <a:gd name="connsiteY56" fmla="*/ 666750 h 1095375"/>
              <a:gd name="connsiteX57" fmla="*/ 1347787 w 1466850"/>
              <a:gd name="connsiteY57" fmla="*/ 681037 h 1095375"/>
              <a:gd name="connsiteX58" fmla="*/ 1371600 w 1466850"/>
              <a:gd name="connsiteY58" fmla="*/ 681037 h 1095375"/>
              <a:gd name="connsiteX59" fmla="*/ 1376362 w 1466850"/>
              <a:gd name="connsiteY59" fmla="*/ 628650 h 1095375"/>
              <a:gd name="connsiteX60" fmla="*/ 1395412 w 1466850"/>
              <a:gd name="connsiteY60" fmla="*/ 578644 h 1095375"/>
              <a:gd name="connsiteX61" fmla="*/ 1426369 w 1466850"/>
              <a:gd name="connsiteY61" fmla="*/ 571500 h 1095375"/>
              <a:gd name="connsiteX62" fmla="*/ 1466850 w 1466850"/>
              <a:gd name="connsiteY62" fmla="*/ 552450 h 1095375"/>
              <a:gd name="connsiteX63" fmla="*/ 1443037 w 1466850"/>
              <a:gd name="connsiteY63" fmla="*/ 509587 h 1095375"/>
              <a:gd name="connsiteX64" fmla="*/ 1414462 w 1466850"/>
              <a:gd name="connsiteY64" fmla="*/ 464344 h 1095375"/>
              <a:gd name="connsiteX65" fmla="*/ 1388269 w 1466850"/>
              <a:gd name="connsiteY65" fmla="*/ 438150 h 1095375"/>
              <a:gd name="connsiteX66" fmla="*/ 1404937 w 1466850"/>
              <a:gd name="connsiteY66" fmla="*/ 400050 h 1095375"/>
              <a:gd name="connsiteX67" fmla="*/ 1404937 w 1466850"/>
              <a:gd name="connsiteY67" fmla="*/ 383381 h 1095375"/>
              <a:gd name="connsiteX68" fmla="*/ 1431131 w 1466850"/>
              <a:gd name="connsiteY68" fmla="*/ 338137 h 1095375"/>
              <a:gd name="connsiteX69" fmla="*/ 1419225 w 1466850"/>
              <a:gd name="connsiteY69" fmla="*/ 264319 h 1095375"/>
              <a:gd name="connsiteX70" fmla="*/ 1438275 w 1466850"/>
              <a:gd name="connsiteY70" fmla="*/ 202406 h 1095375"/>
              <a:gd name="connsiteX71" fmla="*/ 1435894 w 1466850"/>
              <a:gd name="connsiteY71" fmla="*/ 173831 h 1095375"/>
              <a:gd name="connsiteX72" fmla="*/ 1404937 w 1466850"/>
              <a:gd name="connsiteY72" fmla="*/ 164306 h 1095375"/>
              <a:gd name="connsiteX73" fmla="*/ 1364456 w 1466850"/>
              <a:gd name="connsiteY73" fmla="*/ 154781 h 1095375"/>
              <a:gd name="connsiteX74" fmla="*/ 1293019 w 1466850"/>
              <a:gd name="connsiteY74" fmla="*/ 154781 h 1095375"/>
              <a:gd name="connsiteX75" fmla="*/ 1233487 w 1466850"/>
              <a:gd name="connsiteY75" fmla="*/ 121444 h 1095375"/>
              <a:gd name="connsiteX76" fmla="*/ 1207294 w 1466850"/>
              <a:gd name="connsiteY76" fmla="*/ 114300 h 1095375"/>
              <a:gd name="connsiteX77" fmla="*/ 1188244 w 1466850"/>
              <a:gd name="connsiteY77" fmla="*/ 126206 h 1095375"/>
              <a:gd name="connsiteX78" fmla="*/ 1133475 w 1466850"/>
              <a:gd name="connsiteY78" fmla="*/ 188119 h 1095375"/>
              <a:gd name="connsiteX79" fmla="*/ 1116806 w 1466850"/>
              <a:gd name="connsiteY79" fmla="*/ 188119 h 1095375"/>
              <a:gd name="connsiteX80" fmla="*/ 1078706 w 1466850"/>
              <a:gd name="connsiteY80" fmla="*/ 142875 h 1095375"/>
              <a:gd name="connsiteX81" fmla="*/ 1054894 w 1466850"/>
              <a:gd name="connsiteY81" fmla="*/ 138112 h 1095375"/>
              <a:gd name="connsiteX82" fmla="*/ 997744 w 1466850"/>
              <a:gd name="connsiteY82" fmla="*/ 157162 h 1095375"/>
              <a:gd name="connsiteX83" fmla="*/ 973931 w 1466850"/>
              <a:gd name="connsiteY83" fmla="*/ 178594 h 1095375"/>
              <a:gd name="connsiteX84" fmla="*/ 928687 w 1466850"/>
              <a:gd name="connsiteY84" fmla="*/ 173831 h 1095375"/>
              <a:gd name="connsiteX85" fmla="*/ 878681 w 1466850"/>
              <a:gd name="connsiteY85" fmla="*/ 164306 h 1095375"/>
              <a:gd name="connsiteX86" fmla="*/ 864394 w 1466850"/>
              <a:gd name="connsiteY86" fmla="*/ 83344 h 1095375"/>
              <a:gd name="connsiteX87" fmla="*/ 845344 w 1466850"/>
              <a:gd name="connsiteY87" fmla="*/ 69056 h 1095375"/>
              <a:gd name="connsiteX88" fmla="*/ 747712 w 1466850"/>
              <a:gd name="connsiteY88" fmla="*/ 119062 h 1095375"/>
              <a:gd name="connsiteX89" fmla="*/ 721519 w 1466850"/>
              <a:gd name="connsiteY89" fmla="*/ 140494 h 1095375"/>
              <a:gd name="connsiteX90" fmla="*/ 709612 w 1466850"/>
              <a:gd name="connsiteY90" fmla="*/ 190500 h 1095375"/>
              <a:gd name="connsiteX91" fmla="*/ 707231 w 1466850"/>
              <a:gd name="connsiteY91" fmla="*/ 195262 h 1095375"/>
              <a:gd name="connsiteX92" fmla="*/ 654844 w 1466850"/>
              <a:gd name="connsiteY92" fmla="*/ 190500 h 1095375"/>
              <a:gd name="connsiteX93" fmla="*/ 633412 w 1466850"/>
              <a:gd name="connsiteY93" fmla="*/ 180975 h 1095375"/>
              <a:gd name="connsiteX94" fmla="*/ 614362 w 1466850"/>
              <a:gd name="connsiteY94" fmla="*/ 142875 h 1095375"/>
              <a:gd name="connsiteX95" fmla="*/ 590550 w 1466850"/>
              <a:gd name="connsiteY95" fmla="*/ 130969 h 1095375"/>
              <a:gd name="connsiteX96" fmla="*/ 540544 w 1466850"/>
              <a:gd name="connsiteY96" fmla="*/ 161925 h 1095375"/>
              <a:gd name="connsiteX97" fmla="*/ 507206 w 1466850"/>
              <a:gd name="connsiteY97" fmla="*/ 154781 h 1095375"/>
              <a:gd name="connsiteX98" fmla="*/ 495300 w 1466850"/>
              <a:gd name="connsiteY98" fmla="*/ 123825 h 1095375"/>
              <a:gd name="connsiteX99" fmla="*/ 490537 w 1466850"/>
              <a:gd name="connsiteY99" fmla="*/ 114300 h 1095375"/>
              <a:gd name="connsiteX100" fmla="*/ 431006 w 1466850"/>
              <a:gd name="connsiteY100" fmla="*/ 97631 h 1095375"/>
              <a:gd name="connsiteX101" fmla="*/ 442912 w 1466850"/>
              <a:gd name="connsiteY101" fmla="*/ 33337 h 1095375"/>
              <a:gd name="connsiteX102" fmla="*/ 423862 w 1466850"/>
              <a:gd name="connsiteY102" fmla="*/ 19050 h 1095375"/>
              <a:gd name="connsiteX103" fmla="*/ 335756 w 1466850"/>
              <a:gd name="connsiteY103" fmla="*/ 0 h 1095375"/>
              <a:gd name="connsiteX104" fmla="*/ 302419 w 1466850"/>
              <a:gd name="connsiteY104" fmla="*/ 35719 h 1095375"/>
              <a:gd name="connsiteX105" fmla="*/ 266700 w 1466850"/>
              <a:gd name="connsiteY105" fmla="*/ 50006 h 1095375"/>
              <a:gd name="connsiteX106" fmla="*/ 271462 w 1466850"/>
              <a:gd name="connsiteY106" fmla="*/ 95250 h 1095375"/>
              <a:gd name="connsiteX107" fmla="*/ 316706 w 1466850"/>
              <a:gd name="connsiteY107" fmla="*/ 121444 h 1095375"/>
              <a:gd name="connsiteX108" fmla="*/ 302419 w 1466850"/>
              <a:gd name="connsiteY108" fmla="*/ 145256 h 1095375"/>
              <a:gd name="connsiteX109" fmla="*/ 247650 w 1466850"/>
              <a:gd name="connsiteY109" fmla="*/ 159544 h 1095375"/>
              <a:gd name="connsiteX110" fmla="*/ 214312 w 1466850"/>
              <a:gd name="connsiteY110" fmla="*/ 216694 h 1095375"/>
              <a:gd name="connsiteX111" fmla="*/ 183356 w 1466850"/>
              <a:gd name="connsiteY111" fmla="*/ 221456 h 1095375"/>
              <a:gd name="connsiteX112" fmla="*/ 183356 w 1466850"/>
              <a:gd name="connsiteY112" fmla="*/ 254794 h 1095375"/>
              <a:gd name="connsiteX113" fmla="*/ 161925 w 1466850"/>
              <a:gd name="connsiteY113" fmla="*/ 304800 h 1095375"/>
              <a:gd name="connsiteX114" fmla="*/ 140494 w 1466850"/>
              <a:gd name="connsiteY114" fmla="*/ 323850 h 1095375"/>
              <a:gd name="connsiteX115" fmla="*/ 71439 w 1466850"/>
              <a:gd name="connsiteY115" fmla="*/ 300039 h 1095375"/>
              <a:gd name="connsiteX116" fmla="*/ 59530 w 1466850"/>
              <a:gd name="connsiteY116" fmla="*/ 302418 h 1095375"/>
              <a:gd name="connsiteX117" fmla="*/ 30956 w 1466850"/>
              <a:gd name="connsiteY117" fmla="*/ 295274 h 1095375"/>
              <a:gd name="connsiteX0" fmla="*/ 30956 w 1466850"/>
              <a:gd name="connsiteY0" fmla="*/ 295274 h 1164431"/>
              <a:gd name="connsiteX1" fmla="*/ 19050 w 1466850"/>
              <a:gd name="connsiteY1" fmla="*/ 381000 h 1164431"/>
              <a:gd name="connsiteX2" fmla="*/ 19050 w 1466850"/>
              <a:gd name="connsiteY2" fmla="*/ 397669 h 1164431"/>
              <a:gd name="connsiteX3" fmla="*/ 0 w 1466850"/>
              <a:gd name="connsiteY3" fmla="*/ 459581 h 1164431"/>
              <a:gd name="connsiteX4" fmla="*/ 7144 w 1466850"/>
              <a:gd name="connsiteY4" fmla="*/ 497681 h 1164431"/>
              <a:gd name="connsiteX5" fmla="*/ 9525 w 1466850"/>
              <a:gd name="connsiteY5" fmla="*/ 535781 h 1164431"/>
              <a:gd name="connsiteX6" fmla="*/ 19050 w 1466850"/>
              <a:gd name="connsiteY6" fmla="*/ 583406 h 1164431"/>
              <a:gd name="connsiteX7" fmla="*/ 23812 w 1466850"/>
              <a:gd name="connsiteY7" fmla="*/ 688181 h 1164431"/>
              <a:gd name="connsiteX8" fmla="*/ 35719 w 1466850"/>
              <a:gd name="connsiteY8" fmla="*/ 747712 h 1164431"/>
              <a:gd name="connsiteX9" fmla="*/ 40481 w 1466850"/>
              <a:gd name="connsiteY9" fmla="*/ 778669 h 1164431"/>
              <a:gd name="connsiteX10" fmla="*/ 47625 w 1466850"/>
              <a:gd name="connsiteY10" fmla="*/ 831056 h 1164431"/>
              <a:gd name="connsiteX11" fmla="*/ 38100 w 1466850"/>
              <a:gd name="connsiteY11" fmla="*/ 919162 h 1164431"/>
              <a:gd name="connsiteX12" fmla="*/ 78581 w 1466850"/>
              <a:gd name="connsiteY12" fmla="*/ 1028700 h 1164431"/>
              <a:gd name="connsiteX13" fmla="*/ 71437 w 1466850"/>
              <a:gd name="connsiteY13" fmla="*/ 1095375 h 1164431"/>
              <a:gd name="connsiteX14" fmla="*/ 88106 w 1466850"/>
              <a:gd name="connsiteY14" fmla="*/ 1164431 h 1164431"/>
              <a:gd name="connsiteX15" fmla="*/ 242887 w 1466850"/>
              <a:gd name="connsiteY15" fmla="*/ 1092994 h 1164431"/>
              <a:gd name="connsiteX16" fmla="*/ 238125 w 1466850"/>
              <a:gd name="connsiteY16" fmla="*/ 1045369 h 1164431"/>
              <a:gd name="connsiteX17" fmla="*/ 230981 w 1466850"/>
              <a:gd name="connsiteY17" fmla="*/ 1035844 h 1164431"/>
              <a:gd name="connsiteX18" fmla="*/ 252412 w 1466850"/>
              <a:gd name="connsiteY18" fmla="*/ 1019175 h 1164431"/>
              <a:gd name="connsiteX19" fmla="*/ 314325 w 1466850"/>
              <a:gd name="connsiteY19" fmla="*/ 995362 h 1164431"/>
              <a:gd name="connsiteX20" fmla="*/ 311944 w 1466850"/>
              <a:gd name="connsiteY20" fmla="*/ 959644 h 1164431"/>
              <a:gd name="connsiteX21" fmla="*/ 326231 w 1466850"/>
              <a:gd name="connsiteY21" fmla="*/ 942975 h 1164431"/>
              <a:gd name="connsiteX22" fmla="*/ 452437 w 1466850"/>
              <a:gd name="connsiteY22" fmla="*/ 950119 h 1164431"/>
              <a:gd name="connsiteX23" fmla="*/ 464344 w 1466850"/>
              <a:gd name="connsiteY23" fmla="*/ 933450 h 1164431"/>
              <a:gd name="connsiteX24" fmla="*/ 476250 w 1466850"/>
              <a:gd name="connsiteY24" fmla="*/ 883444 h 1164431"/>
              <a:gd name="connsiteX25" fmla="*/ 488156 w 1466850"/>
              <a:gd name="connsiteY25" fmla="*/ 857250 h 1164431"/>
              <a:gd name="connsiteX26" fmla="*/ 526256 w 1466850"/>
              <a:gd name="connsiteY26" fmla="*/ 862012 h 1164431"/>
              <a:gd name="connsiteX27" fmla="*/ 545306 w 1466850"/>
              <a:gd name="connsiteY27" fmla="*/ 909637 h 1164431"/>
              <a:gd name="connsiteX28" fmla="*/ 566737 w 1466850"/>
              <a:gd name="connsiteY28" fmla="*/ 881062 h 1164431"/>
              <a:gd name="connsiteX29" fmla="*/ 621506 w 1466850"/>
              <a:gd name="connsiteY29" fmla="*/ 845344 h 1164431"/>
              <a:gd name="connsiteX30" fmla="*/ 709612 w 1466850"/>
              <a:gd name="connsiteY30" fmla="*/ 814387 h 1164431"/>
              <a:gd name="connsiteX31" fmla="*/ 716756 w 1466850"/>
              <a:gd name="connsiteY31" fmla="*/ 769144 h 1164431"/>
              <a:gd name="connsiteX32" fmla="*/ 742950 w 1466850"/>
              <a:gd name="connsiteY32" fmla="*/ 750094 h 1164431"/>
              <a:gd name="connsiteX33" fmla="*/ 785812 w 1466850"/>
              <a:gd name="connsiteY33" fmla="*/ 726281 h 1164431"/>
              <a:gd name="connsiteX34" fmla="*/ 800100 w 1466850"/>
              <a:gd name="connsiteY34" fmla="*/ 716756 h 1164431"/>
              <a:gd name="connsiteX35" fmla="*/ 862012 w 1466850"/>
              <a:gd name="connsiteY35" fmla="*/ 721519 h 1164431"/>
              <a:gd name="connsiteX36" fmla="*/ 883444 w 1466850"/>
              <a:gd name="connsiteY36" fmla="*/ 721519 h 1164431"/>
              <a:gd name="connsiteX37" fmla="*/ 892969 w 1466850"/>
              <a:gd name="connsiteY37" fmla="*/ 697706 h 1164431"/>
              <a:gd name="connsiteX38" fmla="*/ 892969 w 1466850"/>
              <a:gd name="connsiteY38" fmla="*/ 697706 h 1164431"/>
              <a:gd name="connsiteX39" fmla="*/ 921544 w 1466850"/>
              <a:gd name="connsiteY39" fmla="*/ 609600 h 1164431"/>
              <a:gd name="connsiteX40" fmla="*/ 909637 w 1466850"/>
              <a:gd name="connsiteY40" fmla="*/ 552450 h 1164431"/>
              <a:gd name="connsiteX41" fmla="*/ 928687 w 1466850"/>
              <a:gd name="connsiteY41" fmla="*/ 540544 h 1164431"/>
              <a:gd name="connsiteX42" fmla="*/ 973931 w 1466850"/>
              <a:gd name="connsiteY42" fmla="*/ 535781 h 1164431"/>
              <a:gd name="connsiteX43" fmla="*/ 1014412 w 1466850"/>
              <a:gd name="connsiteY43" fmla="*/ 447675 h 1164431"/>
              <a:gd name="connsiteX44" fmla="*/ 1038225 w 1466850"/>
              <a:gd name="connsiteY44" fmla="*/ 445294 h 1164431"/>
              <a:gd name="connsiteX45" fmla="*/ 1073944 w 1466850"/>
              <a:gd name="connsiteY45" fmla="*/ 476250 h 1164431"/>
              <a:gd name="connsiteX46" fmla="*/ 1112044 w 1466850"/>
              <a:gd name="connsiteY46" fmla="*/ 514350 h 1164431"/>
              <a:gd name="connsiteX47" fmla="*/ 1171575 w 1466850"/>
              <a:gd name="connsiteY47" fmla="*/ 540544 h 1164431"/>
              <a:gd name="connsiteX48" fmla="*/ 1219200 w 1466850"/>
              <a:gd name="connsiteY48" fmla="*/ 521494 h 1164431"/>
              <a:gd name="connsiteX49" fmla="*/ 1245394 w 1466850"/>
              <a:gd name="connsiteY49" fmla="*/ 502444 h 1164431"/>
              <a:gd name="connsiteX50" fmla="*/ 1278731 w 1466850"/>
              <a:gd name="connsiteY50" fmla="*/ 511969 h 1164431"/>
              <a:gd name="connsiteX51" fmla="*/ 1295400 w 1466850"/>
              <a:gd name="connsiteY51" fmla="*/ 531019 h 1164431"/>
              <a:gd name="connsiteX52" fmla="*/ 1273969 w 1466850"/>
              <a:gd name="connsiteY52" fmla="*/ 573881 h 1164431"/>
              <a:gd name="connsiteX53" fmla="*/ 1271587 w 1466850"/>
              <a:gd name="connsiteY53" fmla="*/ 602456 h 1164431"/>
              <a:gd name="connsiteX54" fmla="*/ 1285875 w 1466850"/>
              <a:gd name="connsiteY54" fmla="*/ 611981 h 1164431"/>
              <a:gd name="connsiteX55" fmla="*/ 1300162 w 1466850"/>
              <a:gd name="connsiteY55" fmla="*/ 628650 h 1164431"/>
              <a:gd name="connsiteX56" fmla="*/ 1321594 w 1466850"/>
              <a:gd name="connsiteY56" fmla="*/ 666750 h 1164431"/>
              <a:gd name="connsiteX57" fmla="*/ 1347787 w 1466850"/>
              <a:gd name="connsiteY57" fmla="*/ 681037 h 1164431"/>
              <a:gd name="connsiteX58" fmla="*/ 1371600 w 1466850"/>
              <a:gd name="connsiteY58" fmla="*/ 681037 h 1164431"/>
              <a:gd name="connsiteX59" fmla="*/ 1376362 w 1466850"/>
              <a:gd name="connsiteY59" fmla="*/ 628650 h 1164431"/>
              <a:gd name="connsiteX60" fmla="*/ 1395412 w 1466850"/>
              <a:gd name="connsiteY60" fmla="*/ 578644 h 1164431"/>
              <a:gd name="connsiteX61" fmla="*/ 1426369 w 1466850"/>
              <a:gd name="connsiteY61" fmla="*/ 571500 h 1164431"/>
              <a:gd name="connsiteX62" fmla="*/ 1466850 w 1466850"/>
              <a:gd name="connsiteY62" fmla="*/ 552450 h 1164431"/>
              <a:gd name="connsiteX63" fmla="*/ 1443037 w 1466850"/>
              <a:gd name="connsiteY63" fmla="*/ 509587 h 1164431"/>
              <a:gd name="connsiteX64" fmla="*/ 1414462 w 1466850"/>
              <a:gd name="connsiteY64" fmla="*/ 464344 h 1164431"/>
              <a:gd name="connsiteX65" fmla="*/ 1388269 w 1466850"/>
              <a:gd name="connsiteY65" fmla="*/ 438150 h 1164431"/>
              <a:gd name="connsiteX66" fmla="*/ 1404937 w 1466850"/>
              <a:gd name="connsiteY66" fmla="*/ 400050 h 1164431"/>
              <a:gd name="connsiteX67" fmla="*/ 1404937 w 1466850"/>
              <a:gd name="connsiteY67" fmla="*/ 383381 h 1164431"/>
              <a:gd name="connsiteX68" fmla="*/ 1431131 w 1466850"/>
              <a:gd name="connsiteY68" fmla="*/ 338137 h 1164431"/>
              <a:gd name="connsiteX69" fmla="*/ 1419225 w 1466850"/>
              <a:gd name="connsiteY69" fmla="*/ 264319 h 1164431"/>
              <a:gd name="connsiteX70" fmla="*/ 1438275 w 1466850"/>
              <a:gd name="connsiteY70" fmla="*/ 202406 h 1164431"/>
              <a:gd name="connsiteX71" fmla="*/ 1435894 w 1466850"/>
              <a:gd name="connsiteY71" fmla="*/ 173831 h 1164431"/>
              <a:gd name="connsiteX72" fmla="*/ 1404937 w 1466850"/>
              <a:gd name="connsiteY72" fmla="*/ 164306 h 1164431"/>
              <a:gd name="connsiteX73" fmla="*/ 1364456 w 1466850"/>
              <a:gd name="connsiteY73" fmla="*/ 154781 h 1164431"/>
              <a:gd name="connsiteX74" fmla="*/ 1293019 w 1466850"/>
              <a:gd name="connsiteY74" fmla="*/ 154781 h 1164431"/>
              <a:gd name="connsiteX75" fmla="*/ 1233487 w 1466850"/>
              <a:gd name="connsiteY75" fmla="*/ 121444 h 1164431"/>
              <a:gd name="connsiteX76" fmla="*/ 1207294 w 1466850"/>
              <a:gd name="connsiteY76" fmla="*/ 114300 h 1164431"/>
              <a:gd name="connsiteX77" fmla="*/ 1188244 w 1466850"/>
              <a:gd name="connsiteY77" fmla="*/ 126206 h 1164431"/>
              <a:gd name="connsiteX78" fmla="*/ 1133475 w 1466850"/>
              <a:gd name="connsiteY78" fmla="*/ 188119 h 1164431"/>
              <a:gd name="connsiteX79" fmla="*/ 1116806 w 1466850"/>
              <a:gd name="connsiteY79" fmla="*/ 188119 h 1164431"/>
              <a:gd name="connsiteX80" fmla="*/ 1078706 w 1466850"/>
              <a:gd name="connsiteY80" fmla="*/ 142875 h 1164431"/>
              <a:gd name="connsiteX81" fmla="*/ 1054894 w 1466850"/>
              <a:gd name="connsiteY81" fmla="*/ 138112 h 1164431"/>
              <a:gd name="connsiteX82" fmla="*/ 997744 w 1466850"/>
              <a:gd name="connsiteY82" fmla="*/ 157162 h 1164431"/>
              <a:gd name="connsiteX83" fmla="*/ 973931 w 1466850"/>
              <a:gd name="connsiteY83" fmla="*/ 178594 h 1164431"/>
              <a:gd name="connsiteX84" fmla="*/ 928687 w 1466850"/>
              <a:gd name="connsiteY84" fmla="*/ 173831 h 1164431"/>
              <a:gd name="connsiteX85" fmla="*/ 878681 w 1466850"/>
              <a:gd name="connsiteY85" fmla="*/ 164306 h 1164431"/>
              <a:gd name="connsiteX86" fmla="*/ 864394 w 1466850"/>
              <a:gd name="connsiteY86" fmla="*/ 83344 h 1164431"/>
              <a:gd name="connsiteX87" fmla="*/ 845344 w 1466850"/>
              <a:gd name="connsiteY87" fmla="*/ 69056 h 1164431"/>
              <a:gd name="connsiteX88" fmla="*/ 747712 w 1466850"/>
              <a:gd name="connsiteY88" fmla="*/ 119062 h 1164431"/>
              <a:gd name="connsiteX89" fmla="*/ 721519 w 1466850"/>
              <a:gd name="connsiteY89" fmla="*/ 140494 h 1164431"/>
              <a:gd name="connsiteX90" fmla="*/ 709612 w 1466850"/>
              <a:gd name="connsiteY90" fmla="*/ 190500 h 1164431"/>
              <a:gd name="connsiteX91" fmla="*/ 707231 w 1466850"/>
              <a:gd name="connsiteY91" fmla="*/ 195262 h 1164431"/>
              <a:gd name="connsiteX92" fmla="*/ 654844 w 1466850"/>
              <a:gd name="connsiteY92" fmla="*/ 190500 h 1164431"/>
              <a:gd name="connsiteX93" fmla="*/ 633412 w 1466850"/>
              <a:gd name="connsiteY93" fmla="*/ 180975 h 1164431"/>
              <a:gd name="connsiteX94" fmla="*/ 614362 w 1466850"/>
              <a:gd name="connsiteY94" fmla="*/ 142875 h 1164431"/>
              <a:gd name="connsiteX95" fmla="*/ 590550 w 1466850"/>
              <a:gd name="connsiteY95" fmla="*/ 130969 h 1164431"/>
              <a:gd name="connsiteX96" fmla="*/ 540544 w 1466850"/>
              <a:gd name="connsiteY96" fmla="*/ 161925 h 1164431"/>
              <a:gd name="connsiteX97" fmla="*/ 507206 w 1466850"/>
              <a:gd name="connsiteY97" fmla="*/ 154781 h 1164431"/>
              <a:gd name="connsiteX98" fmla="*/ 495300 w 1466850"/>
              <a:gd name="connsiteY98" fmla="*/ 123825 h 1164431"/>
              <a:gd name="connsiteX99" fmla="*/ 490537 w 1466850"/>
              <a:gd name="connsiteY99" fmla="*/ 114300 h 1164431"/>
              <a:gd name="connsiteX100" fmla="*/ 431006 w 1466850"/>
              <a:gd name="connsiteY100" fmla="*/ 97631 h 1164431"/>
              <a:gd name="connsiteX101" fmla="*/ 442912 w 1466850"/>
              <a:gd name="connsiteY101" fmla="*/ 33337 h 1164431"/>
              <a:gd name="connsiteX102" fmla="*/ 423862 w 1466850"/>
              <a:gd name="connsiteY102" fmla="*/ 19050 h 1164431"/>
              <a:gd name="connsiteX103" fmla="*/ 335756 w 1466850"/>
              <a:gd name="connsiteY103" fmla="*/ 0 h 1164431"/>
              <a:gd name="connsiteX104" fmla="*/ 302419 w 1466850"/>
              <a:gd name="connsiteY104" fmla="*/ 35719 h 1164431"/>
              <a:gd name="connsiteX105" fmla="*/ 266700 w 1466850"/>
              <a:gd name="connsiteY105" fmla="*/ 50006 h 1164431"/>
              <a:gd name="connsiteX106" fmla="*/ 271462 w 1466850"/>
              <a:gd name="connsiteY106" fmla="*/ 95250 h 1164431"/>
              <a:gd name="connsiteX107" fmla="*/ 316706 w 1466850"/>
              <a:gd name="connsiteY107" fmla="*/ 121444 h 1164431"/>
              <a:gd name="connsiteX108" fmla="*/ 302419 w 1466850"/>
              <a:gd name="connsiteY108" fmla="*/ 145256 h 1164431"/>
              <a:gd name="connsiteX109" fmla="*/ 247650 w 1466850"/>
              <a:gd name="connsiteY109" fmla="*/ 159544 h 1164431"/>
              <a:gd name="connsiteX110" fmla="*/ 214312 w 1466850"/>
              <a:gd name="connsiteY110" fmla="*/ 216694 h 1164431"/>
              <a:gd name="connsiteX111" fmla="*/ 183356 w 1466850"/>
              <a:gd name="connsiteY111" fmla="*/ 221456 h 1164431"/>
              <a:gd name="connsiteX112" fmla="*/ 183356 w 1466850"/>
              <a:gd name="connsiteY112" fmla="*/ 254794 h 1164431"/>
              <a:gd name="connsiteX113" fmla="*/ 161925 w 1466850"/>
              <a:gd name="connsiteY113" fmla="*/ 304800 h 1164431"/>
              <a:gd name="connsiteX114" fmla="*/ 140494 w 1466850"/>
              <a:gd name="connsiteY114" fmla="*/ 323850 h 1164431"/>
              <a:gd name="connsiteX115" fmla="*/ 71439 w 1466850"/>
              <a:gd name="connsiteY115" fmla="*/ 300039 h 1164431"/>
              <a:gd name="connsiteX116" fmla="*/ 59530 w 1466850"/>
              <a:gd name="connsiteY116" fmla="*/ 302418 h 1164431"/>
              <a:gd name="connsiteX117" fmla="*/ 30956 w 1466850"/>
              <a:gd name="connsiteY117" fmla="*/ 295274 h 1164431"/>
              <a:gd name="connsiteX0" fmla="*/ 30956 w 1466850"/>
              <a:gd name="connsiteY0" fmla="*/ 295274 h 1164431"/>
              <a:gd name="connsiteX1" fmla="*/ 19050 w 1466850"/>
              <a:gd name="connsiteY1" fmla="*/ 381000 h 1164431"/>
              <a:gd name="connsiteX2" fmla="*/ 19050 w 1466850"/>
              <a:gd name="connsiteY2" fmla="*/ 397669 h 1164431"/>
              <a:gd name="connsiteX3" fmla="*/ 0 w 1466850"/>
              <a:gd name="connsiteY3" fmla="*/ 459581 h 1164431"/>
              <a:gd name="connsiteX4" fmla="*/ 7144 w 1466850"/>
              <a:gd name="connsiteY4" fmla="*/ 497681 h 1164431"/>
              <a:gd name="connsiteX5" fmla="*/ 9525 w 1466850"/>
              <a:gd name="connsiteY5" fmla="*/ 535781 h 1164431"/>
              <a:gd name="connsiteX6" fmla="*/ 19050 w 1466850"/>
              <a:gd name="connsiteY6" fmla="*/ 583406 h 1164431"/>
              <a:gd name="connsiteX7" fmla="*/ 23812 w 1466850"/>
              <a:gd name="connsiteY7" fmla="*/ 688181 h 1164431"/>
              <a:gd name="connsiteX8" fmla="*/ 35719 w 1466850"/>
              <a:gd name="connsiteY8" fmla="*/ 747712 h 1164431"/>
              <a:gd name="connsiteX9" fmla="*/ 40481 w 1466850"/>
              <a:gd name="connsiteY9" fmla="*/ 778669 h 1164431"/>
              <a:gd name="connsiteX10" fmla="*/ 47625 w 1466850"/>
              <a:gd name="connsiteY10" fmla="*/ 831056 h 1164431"/>
              <a:gd name="connsiteX11" fmla="*/ 38100 w 1466850"/>
              <a:gd name="connsiteY11" fmla="*/ 919162 h 1164431"/>
              <a:gd name="connsiteX12" fmla="*/ 78581 w 1466850"/>
              <a:gd name="connsiteY12" fmla="*/ 1028700 h 1164431"/>
              <a:gd name="connsiteX13" fmla="*/ 71437 w 1466850"/>
              <a:gd name="connsiteY13" fmla="*/ 1095375 h 1164431"/>
              <a:gd name="connsiteX14" fmla="*/ 88106 w 1466850"/>
              <a:gd name="connsiteY14" fmla="*/ 1164431 h 1164431"/>
              <a:gd name="connsiteX15" fmla="*/ 128587 w 1466850"/>
              <a:gd name="connsiteY15" fmla="*/ 1145381 h 1164431"/>
              <a:gd name="connsiteX16" fmla="*/ 242887 w 1466850"/>
              <a:gd name="connsiteY16" fmla="*/ 1092994 h 1164431"/>
              <a:gd name="connsiteX17" fmla="*/ 238125 w 1466850"/>
              <a:gd name="connsiteY17" fmla="*/ 1045369 h 1164431"/>
              <a:gd name="connsiteX18" fmla="*/ 230981 w 1466850"/>
              <a:gd name="connsiteY18" fmla="*/ 1035844 h 1164431"/>
              <a:gd name="connsiteX19" fmla="*/ 252412 w 1466850"/>
              <a:gd name="connsiteY19" fmla="*/ 1019175 h 1164431"/>
              <a:gd name="connsiteX20" fmla="*/ 314325 w 1466850"/>
              <a:gd name="connsiteY20" fmla="*/ 995362 h 1164431"/>
              <a:gd name="connsiteX21" fmla="*/ 311944 w 1466850"/>
              <a:gd name="connsiteY21" fmla="*/ 959644 h 1164431"/>
              <a:gd name="connsiteX22" fmla="*/ 326231 w 1466850"/>
              <a:gd name="connsiteY22" fmla="*/ 942975 h 1164431"/>
              <a:gd name="connsiteX23" fmla="*/ 452437 w 1466850"/>
              <a:gd name="connsiteY23" fmla="*/ 950119 h 1164431"/>
              <a:gd name="connsiteX24" fmla="*/ 464344 w 1466850"/>
              <a:gd name="connsiteY24" fmla="*/ 933450 h 1164431"/>
              <a:gd name="connsiteX25" fmla="*/ 476250 w 1466850"/>
              <a:gd name="connsiteY25" fmla="*/ 883444 h 1164431"/>
              <a:gd name="connsiteX26" fmla="*/ 488156 w 1466850"/>
              <a:gd name="connsiteY26" fmla="*/ 857250 h 1164431"/>
              <a:gd name="connsiteX27" fmla="*/ 526256 w 1466850"/>
              <a:gd name="connsiteY27" fmla="*/ 862012 h 1164431"/>
              <a:gd name="connsiteX28" fmla="*/ 545306 w 1466850"/>
              <a:gd name="connsiteY28" fmla="*/ 909637 h 1164431"/>
              <a:gd name="connsiteX29" fmla="*/ 566737 w 1466850"/>
              <a:gd name="connsiteY29" fmla="*/ 881062 h 1164431"/>
              <a:gd name="connsiteX30" fmla="*/ 621506 w 1466850"/>
              <a:gd name="connsiteY30" fmla="*/ 845344 h 1164431"/>
              <a:gd name="connsiteX31" fmla="*/ 709612 w 1466850"/>
              <a:gd name="connsiteY31" fmla="*/ 814387 h 1164431"/>
              <a:gd name="connsiteX32" fmla="*/ 716756 w 1466850"/>
              <a:gd name="connsiteY32" fmla="*/ 769144 h 1164431"/>
              <a:gd name="connsiteX33" fmla="*/ 742950 w 1466850"/>
              <a:gd name="connsiteY33" fmla="*/ 750094 h 1164431"/>
              <a:gd name="connsiteX34" fmla="*/ 785812 w 1466850"/>
              <a:gd name="connsiteY34" fmla="*/ 726281 h 1164431"/>
              <a:gd name="connsiteX35" fmla="*/ 800100 w 1466850"/>
              <a:gd name="connsiteY35" fmla="*/ 716756 h 1164431"/>
              <a:gd name="connsiteX36" fmla="*/ 862012 w 1466850"/>
              <a:gd name="connsiteY36" fmla="*/ 721519 h 1164431"/>
              <a:gd name="connsiteX37" fmla="*/ 883444 w 1466850"/>
              <a:gd name="connsiteY37" fmla="*/ 721519 h 1164431"/>
              <a:gd name="connsiteX38" fmla="*/ 892969 w 1466850"/>
              <a:gd name="connsiteY38" fmla="*/ 697706 h 1164431"/>
              <a:gd name="connsiteX39" fmla="*/ 892969 w 1466850"/>
              <a:gd name="connsiteY39" fmla="*/ 697706 h 1164431"/>
              <a:gd name="connsiteX40" fmla="*/ 921544 w 1466850"/>
              <a:gd name="connsiteY40" fmla="*/ 609600 h 1164431"/>
              <a:gd name="connsiteX41" fmla="*/ 909637 w 1466850"/>
              <a:gd name="connsiteY41" fmla="*/ 552450 h 1164431"/>
              <a:gd name="connsiteX42" fmla="*/ 928687 w 1466850"/>
              <a:gd name="connsiteY42" fmla="*/ 540544 h 1164431"/>
              <a:gd name="connsiteX43" fmla="*/ 973931 w 1466850"/>
              <a:gd name="connsiteY43" fmla="*/ 535781 h 1164431"/>
              <a:gd name="connsiteX44" fmla="*/ 1014412 w 1466850"/>
              <a:gd name="connsiteY44" fmla="*/ 447675 h 1164431"/>
              <a:gd name="connsiteX45" fmla="*/ 1038225 w 1466850"/>
              <a:gd name="connsiteY45" fmla="*/ 445294 h 1164431"/>
              <a:gd name="connsiteX46" fmla="*/ 1073944 w 1466850"/>
              <a:gd name="connsiteY46" fmla="*/ 476250 h 1164431"/>
              <a:gd name="connsiteX47" fmla="*/ 1112044 w 1466850"/>
              <a:gd name="connsiteY47" fmla="*/ 514350 h 1164431"/>
              <a:gd name="connsiteX48" fmla="*/ 1171575 w 1466850"/>
              <a:gd name="connsiteY48" fmla="*/ 540544 h 1164431"/>
              <a:gd name="connsiteX49" fmla="*/ 1219200 w 1466850"/>
              <a:gd name="connsiteY49" fmla="*/ 521494 h 1164431"/>
              <a:gd name="connsiteX50" fmla="*/ 1245394 w 1466850"/>
              <a:gd name="connsiteY50" fmla="*/ 502444 h 1164431"/>
              <a:gd name="connsiteX51" fmla="*/ 1278731 w 1466850"/>
              <a:gd name="connsiteY51" fmla="*/ 511969 h 1164431"/>
              <a:gd name="connsiteX52" fmla="*/ 1295400 w 1466850"/>
              <a:gd name="connsiteY52" fmla="*/ 531019 h 1164431"/>
              <a:gd name="connsiteX53" fmla="*/ 1273969 w 1466850"/>
              <a:gd name="connsiteY53" fmla="*/ 573881 h 1164431"/>
              <a:gd name="connsiteX54" fmla="*/ 1271587 w 1466850"/>
              <a:gd name="connsiteY54" fmla="*/ 602456 h 1164431"/>
              <a:gd name="connsiteX55" fmla="*/ 1285875 w 1466850"/>
              <a:gd name="connsiteY55" fmla="*/ 611981 h 1164431"/>
              <a:gd name="connsiteX56" fmla="*/ 1300162 w 1466850"/>
              <a:gd name="connsiteY56" fmla="*/ 628650 h 1164431"/>
              <a:gd name="connsiteX57" fmla="*/ 1321594 w 1466850"/>
              <a:gd name="connsiteY57" fmla="*/ 666750 h 1164431"/>
              <a:gd name="connsiteX58" fmla="*/ 1347787 w 1466850"/>
              <a:gd name="connsiteY58" fmla="*/ 681037 h 1164431"/>
              <a:gd name="connsiteX59" fmla="*/ 1371600 w 1466850"/>
              <a:gd name="connsiteY59" fmla="*/ 681037 h 1164431"/>
              <a:gd name="connsiteX60" fmla="*/ 1376362 w 1466850"/>
              <a:gd name="connsiteY60" fmla="*/ 628650 h 1164431"/>
              <a:gd name="connsiteX61" fmla="*/ 1395412 w 1466850"/>
              <a:gd name="connsiteY61" fmla="*/ 578644 h 1164431"/>
              <a:gd name="connsiteX62" fmla="*/ 1426369 w 1466850"/>
              <a:gd name="connsiteY62" fmla="*/ 571500 h 1164431"/>
              <a:gd name="connsiteX63" fmla="*/ 1466850 w 1466850"/>
              <a:gd name="connsiteY63" fmla="*/ 552450 h 1164431"/>
              <a:gd name="connsiteX64" fmla="*/ 1443037 w 1466850"/>
              <a:gd name="connsiteY64" fmla="*/ 509587 h 1164431"/>
              <a:gd name="connsiteX65" fmla="*/ 1414462 w 1466850"/>
              <a:gd name="connsiteY65" fmla="*/ 464344 h 1164431"/>
              <a:gd name="connsiteX66" fmla="*/ 1388269 w 1466850"/>
              <a:gd name="connsiteY66" fmla="*/ 438150 h 1164431"/>
              <a:gd name="connsiteX67" fmla="*/ 1404937 w 1466850"/>
              <a:gd name="connsiteY67" fmla="*/ 400050 h 1164431"/>
              <a:gd name="connsiteX68" fmla="*/ 1404937 w 1466850"/>
              <a:gd name="connsiteY68" fmla="*/ 383381 h 1164431"/>
              <a:gd name="connsiteX69" fmla="*/ 1431131 w 1466850"/>
              <a:gd name="connsiteY69" fmla="*/ 338137 h 1164431"/>
              <a:gd name="connsiteX70" fmla="*/ 1419225 w 1466850"/>
              <a:gd name="connsiteY70" fmla="*/ 264319 h 1164431"/>
              <a:gd name="connsiteX71" fmla="*/ 1438275 w 1466850"/>
              <a:gd name="connsiteY71" fmla="*/ 202406 h 1164431"/>
              <a:gd name="connsiteX72" fmla="*/ 1435894 w 1466850"/>
              <a:gd name="connsiteY72" fmla="*/ 173831 h 1164431"/>
              <a:gd name="connsiteX73" fmla="*/ 1404937 w 1466850"/>
              <a:gd name="connsiteY73" fmla="*/ 164306 h 1164431"/>
              <a:gd name="connsiteX74" fmla="*/ 1364456 w 1466850"/>
              <a:gd name="connsiteY74" fmla="*/ 154781 h 1164431"/>
              <a:gd name="connsiteX75" fmla="*/ 1293019 w 1466850"/>
              <a:gd name="connsiteY75" fmla="*/ 154781 h 1164431"/>
              <a:gd name="connsiteX76" fmla="*/ 1233487 w 1466850"/>
              <a:gd name="connsiteY76" fmla="*/ 121444 h 1164431"/>
              <a:gd name="connsiteX77" fmla="*/ 1207294 w 1466850"/>
              <a:gd name="connsiteY77" fmla="*/ 114300 h 1164431"/>
              <a:gd name="connsiteX78" fmla="*/ 1188244 w 1466850"/>
              <a:gd name="connsiteY78" fmla="*/ 126206 h 1164431"/>
              <a:gd name="connsiteX79" fmla="*/ 1133475 w 1466850"/>
              <a:gd name="connsiteY79" fmla="*/ 188119 h 1164431"/>
              <a:gd name="connsiteX80" fmla="*/ 1116806 w 1466850"/>
              <a:gd name="connsiteY80" fmla="*/ 188119 h 1164431"/>
              <a:gd name="connsiteX81" fmla="*/ 1078706 w 1466850"/>
              <a:gd name="connsiteY81" fmla="*/ 142875 h 1164431"/>
              <a:gd name="connsiteX82" fmla="*/ 1054894 w 1466850"/>
              <a:gd name="connsiteY82" fmla="*/ 138112 h 1164431"/>
              <a:gd name="connsiteX83" fmla="*/ 997744 w 1466850"/>
              <a:gd name="connsiteY83" fmla="*/ 157162 h 1164431"/>
              <a:gd name="connsiteX84" fmla="*/ 973931 w 1466850"/>
              <a:gd name="connsiteY84" fmla="*/ 178594 h 1164431"/>
              <a:gd name="connsiteX85" fmla="*/ 928687 w 1466850"/>
              <a:gd name="connsiteY85" fmla="*/ 173831 h 1164431"/>
              <a:gd name="connsiteX86" fmla="*/ 878681 w 1466850"/>
              <a:gd name="connsiteY86" fmla="*/ 164306 h 1164431"/>
              <a:gd name="connsiteX87" fmla="*/ 864394 w 1466850"/>
              <a:gd name="connsiteY87" fmla="*/ 83344 h 1164431"/>
              <a:gd name="connsiteX88" fmla="*/ 845344 w 1466850"/>
              <a:gd name="connsiteY88" fmla="*/ 69056 h 1164431"/>
              <a:gd name="connsiteX89" fmla="*/ 747712 w 1466850"/>
              <a:gd name="connsiteY89" fmla="*/ 119062 h 1164431"/>
              <a:gd name="connsiteX90" fmla="*/ 721519 w 1466850"/>
              <a:gd name="connsiteY90" fmla="*/ 140494 h 1164431"/>
              <a:gd name="connsiteX91" fmla="*/ 709612 w 1466850"/>
              <a:gd name="connsiteY91" fmla="*/ 190500 h 1164431"/>
              <a:gd name="connsiteX92" fmla="*/ 707231 w 1466850"/>
              <a:gd name="connsiteY92" fmla="*/ 195262 h 1164431"/>
              <a:gd name="connsiteX93" fmla="*/ 654844 w 1466850"/>
              <a:gd name="connsiteY93" fmla="*/ 190500 h 1164431"/>
              <a:gd name="connsiteX94" fmla="*/ 633412 w 1466850"/>
              <a:gd name="connsiteY94" fmla="*/ 180975 h 1164431"/>
              <a:gd name="connsiteX95" fmla="*/ 614362 w 1466850"/>
              <a:gd name="connsiteY95" fmla="*/ 142875 h 1164431"/>
              <a:gd name="connsiteX96" fmla="*/ 590550 w 1466850"/>
              <a:gd name="connsiteY96" fmla="*/ 130969 h 1164431"/>
              <a:gd name="connsiteX97" fmla="*/ 540544 w 1466850"/>
              <a:gd name="connsiteY97" fmla="*/ 161925 h 1164431"/>
              <a:gd name="connsiteX98" fmla="*/ 507206 w 1466850"/>
              <a:gd name="connsiteY98" fmla="*/ 154781 h 1164431"/>
              <a:gd name="connsiteX99" fmla="*/ 495300 w 1466850"/>
              <a:gd name="connsiteY99" fmla="*/ 123825 h 1164431"/>
              <a:gd name="connsiteX100" fmla="*/ 490537 w 1466850"/>
              <a:gd name="connsiteY100" fmla="*/ 114300 h 1164431"/>
              <a:gd name="connsiteX101" fmla="*/ 431006 w 1466850"/>
              <a:gd name="connsiteY101" fmla="*/ 97631 h 1164431"/>
              <a:gd name="connsiteX102" fmla="*/ 442912 w 1466850"/>
              <a:gd name="connsiteY102" fmla="*/ 33337 h 1164431"/>
              <a:gd name="connsiteX103" fmla="*/ 423862 w 1466850"/>
              <a:gd name="connsiteY103" fmla="*/ 19050 h 1164431"/>
              <a:gd name="connsiteX104" fmla="*/ 335756 w 1466850"/>
              <a:gd name="connsiteY104" fmla="*/ 0 h 1164431"/>
              <a:gd name="connsiteX105" fmla="*/ 302419 w 1466850"/>
              <a:gd name="connsiteY105" fmla="*/ 35719 h 1164431"/>
              <a:gd name="connsiteX106" fmla="*/ 266700 w 1466850"/>
              <a:gd name="connsiteY106" fmla="*/ 50006 h 1164431"/>
              <a:gd name="connsiteX107" fmla="*/ 271462 w 1466850"/>
              <a:gd name="connsiteY107" fmla="*/ 95250 h 1164431"/>
              <a:gd name="connsiteX108" fmla="*/ 316706 w 1466850"/>
              <a:gd name="connsiteY108" fmla="*/ 121444 h 1164431"/>
              <a:gd name="connsiteX109" fmla="*/ 302419 w 1466850"/>
              <a:gd name="connsiteY109" fmla="*/ 145256 h 1164431"/>
              <a:gd name="connsiteX110" fmla="*/ 247650 w 1466850"/>
              <a:gd name="connsiteY110" fmla="*/ 159544 h 1164431"/>
              <a:gd name="connsiteX111" fmla="*/ 214312 w 1466850"/>
              <a:gd name="connsiteY111" fmla="*/ 216694 h 1164431"/>
              <a:gd name="connsiteX112" fmla="*/ 183356 w 1466850"/>
              <a:gd name="connsiteY112" fmla="*/ 221456 h 1164431"/>
              <a:gd name="connsiteX113" fmla="*/ 183356 w 1466850"/>
              <a:gd name="connsiteY113" fmla="*/ 254794 h 1164431"/>
              <a:gd name="connsiteX114" fmla="*/ 161925 w 1466850"/>
              <a:gd name="connsiteY114" fmla="*/ 304800 h 1164431"/>
              <a:gd name="connsiteX115" fmla="*/ 140494 w 1466850"/>
              <a:gd name="connsiteY115" fmla="*/ 323850 h 1164431"/>
              <a:gd name="connsiteX116" fmla="*/ 71439 w 1466850"/>
              <a:gd name="connsiteY116" fmla="*/ 300039 h 1164431"/>
              <a:gd name="connsiteX117" fmla="*/ 59530 w 1466850"/>
              <a:gd name="connsiteY117" fmla="*/ 302418 h 1164431"/>
              <a:gd name="connsiteX118" fmla="*/ 30956 w 1466850"/>
              <a:gd name="connsiteY118" fmla="*/ 295274 h 1164431"/>
              <a:gd name="connsiteX0" fmla="*/ 30956 w 1466850"/>
              <a:gd name="connsiteY0" fmla="*/ 295274 h 1200149"/>
              <a:gd name="connsiteX1" fmla="*/ 19050 w 1466850"/>
              <a:gd name="connsiteY1" fmla="*/ 381000 h 1200149"/>
              <a:gd name="connsiteX2" fmla="*/ 19050 w 1466850"/>
              <a:gd name="connsiteY2" fmla="*/ 397669 h 1200149"/>
              <a:gd name="connsiteX3" fmla="*/ 0 w 1466850"/>
              <a:gd name="connsiteY3" fmla="*/ 459581 h 1200149"/>
              <a:gd name="connsiteX4" fmla="*/ 7144 w 1466850"/>
              <a:gd name="connsiteY4" fmla="*/ 497681 h 1200149"/>
              <a:gd name="connsiteX5" fmla="*/ 9525 w 1466850"/>
              <a:gd name="connsiteY5" fmla="*/ 535781 h 1200149"/>
              <a:gd name="connsiteX6" fmla="*/ 19050 w 1466850"/>
              <a:gd name="connsiteY6" fmla="*/ 583406 h 1200149"/>
              <a:gd name="connsiteX7" fmla="*/ 23812 w 1466850"/>
              <a:gd name="connsiteY7" fmla="*/ 688181 h 1200149"/>
              <a:gd name="connsiteX8" fmla="*/ 35719 w 1466850"/>
              <a:gd name="connsiteY8" fmla="*/ 747712 h 1200149"/>
              <a:gd name="connsiteX9" fmla="*/ 40481 w 1466850"/>
              <a:gd name="connsiteY9" fmla="*/ 778669 h 1200149"/>
              <a:gd name="connsiteX10" fmla="*/ 47625 w 1466850"/>
              <a:gd name="connsiteY10" fmla="*/ 831056 h 1200149"/>
              <a:gd name="connsiteX11" fmla="*/ 38100 w 1466850"/>
              <a:gd name="connsiteY11" fmla="*/ 919162 h 1200149"/>
              <a:gd name="connsiteX12" fmla="*/ 78581 w 1466850"/>
              <a:gd name="connsiteY12" fmla="*/ 1028700 h 1200149"/>
              <a:gd name="connsiteX13" fmla="*/ 71437 w 1466850"/>
              <a:gd name="connsiteY13" fmla="*/ 1095375 h 1200149"/>
              <a:gd name="connsiteX14" fmla="*/ 88106 w 1466850"/>
              <a:gd name="connsiteY14" fmla="*/ 1164431 h 1200149"/>
              <a:gd name="connsiteX15" fmla="*/ 166687 w 1466850"/>
              <a:gd name="connsiteY15" fmla="*/ 1200149 h 1200149"/>
              <a:gd name="connsiteX16" fmla="*/ 242887 w 1466850"/>
              <a:gd name="connsiteY16" fmla="*/ 1092994 h 1200149"/>
              <a:gd name="connsiteX17" fmla="*/ 238125 w 1466850"/>
              <a:gd name="connsiteY17" fmla="*/ 1045369 h 1200149"/>
              <a:gd name="connsiteX18" fmla="*/ 230981 w 1466850"/>
              <a:gd name="connsiteY18" fmla="*/ 1035844 h 1200149"/>
              <a:gd name="connsiteX19" fmla="*/ 252412 w 1466850"/>
              <a:gd name="connsiteY19" fmla="*/ 1019175 h 1200149"/>
              <a:gd name="connsiteX20" fmla="*/ 314325 w 1466850"/>
              <a:gd name="connsiteY20" fmla="*/ 995362 h 1200149"/>
              <a:gd name="connsiteX21" fmla="*/ 311944 w 1466850"/>
              <a:gd name="connsiteY21" fmla="*/ 959644 h 1200149"/>
              <a:gd name="connsiteX22" fmla="*/ 326231 w 1466850"/>
              <a:gd name="connsiteY22" fmla="*/ 942975 h 1200149"/>
              <a:gd name="connsiteX23" fmla="*/ 452437 w 1466850"/>
              <a:gd name="connsiteY23" fmla="*/ 950119 h 1200149"/>
              <a:gd name="connsiteX24" fmla="*/ 464344 w 1466850"/>
              <a:gd name="connsiteY24" fmla="*/ 933450 h 1200149"/>
              <a:gd name="connsiteX25" fmla="*/ 476250 w 1466850"/>
              <a:gd name="connsiteY25" fmla="*/ 883444 h 1200149"/>
              <a:gd name="connsiteX26" fmla="*/ 488156 w 1466850"/>
              <a:gd name="connsiteY26" fmla="*/ 857250 h 1200149"/>
              <a:gd name="connsiteX27" fmla="*/ 526256 w 1466850"/>
              <a:gd name="connsiteY27" fmla="*/ 862012 h 1200149"/>
              <a:gd name="connsiteX28" fmla="*/ 545306 w 1466850"/>
              <a:gd name="connsiteY28" fmla="*/ 909637 h 1200149"/>
              <a:gd name="connsiteX29" fmla="*/ 566737 w 1466850"/>
              <a:gd name="connsiteY29" fmla="*/ 881062 h 1200149"/>
              <a:gd name="connsiteX30" fmla="*/ 621506 w 1466850"/>
              <a:gd name="connsiteY30" fmla="*/ 845344 h 1200149"/>
              <a:gd name="connsiteX31" fmla="*/ 709612 w 1466850"/>
              <a:gd name="connsiteY31" fmla="*/ 814387 h 1200149"/>
              <a:gd name="connsiteX32" fmla="*/ 716756 w 1466850"/>
              <a:gd name="connsiteY32" fmla="*/ 769144 h 1200149"/>
              <a:gd name="connsiteX33" fmla="*/ 742950 w 1466850"/>
              <a:gd name="connsiteY33" fmla="*/ 750094 h 1200149"/>
              <a:gd name="connsiteX34" fmla="*/ 785812 w 1466850"/>
              <a:gd name="connsiteY34" fmla="*/ 726281 h 1200149"/>
              <a:gd name="connsiteX35" fmla="*/ 800100 w 1466850"/>
              <a:gd name="connsiteY35" fmla="*/ 716756 h 1200149"/>
              <a:gd name="connsiteX36" fmla="*/ 862012 w 1466850"/>
              <a:gd name="connsiteY36" fmla="*/ 721519 h 1200149"/>
              <a:gd name="connsiteX37" fmla="*/ 883444 w 1466850"/>
              <a:gd name="connsiteY37" fmla="*/ 721519 h 1200149"/>
              <a:gd name="connsiteX38" fmla="*/ 892969 w 1466850"/>
              <a:gd name="connsiteY38" fmla="*/ 697706 h 1200149"/>
              <a:gd name="connsiteX39" fmla="*/ 892969 w 1466850"/>
              <a:gd name="connsiteY39" fmla="*/ 697706 h 1200149"/>
              <a:gd name="connsiteX40" fmla="*/ 921544 w 1466850"/>
              <a:gd name="connsiteY40" fmla="*/ 609600 h 1200149"/>
              <a:gd name="connsiteX41" fmla="*/ 909637 w 1466850"/>
              <a:gd name="connsiteY41" fmla="*/ 552450 h 1200149"/>
              <a:gd name="connsiteX42" fmla="*/ 928687 w 1466850"/>
              <a:gd name="connsiteY42" fmla="*/ 540544 h 1200149"/>
              <a:gd name="connsiteX43" fmla="*/ 973931 w 1466850"/>
              <a:gd name="connsiteY43" fmla="*/ 535781 h 1200149"/>
              <a:gd name="connsiteX44" fmla="*/ 1014412 w 1466850"/>
              <a:gd name="connsiteY44" fmla="*/ 447675 h 1200149"/>
              <a:gd name="connsiteX45" fmla="*/ 1038225 w 1466850"/>
              <a:gd name="connsiteY45" fmla="*/ 445294 h 1200149"/>
              <a:gd name="connsiteX46" fmla="*/ 1073944 w 1466850"/>
              <a:gd name="connsiteY46" fmla="*/ 476250 h 1200149"/>
              <a:gd name="connsiteX47" fmla="*/ 1112044 w 1466850"/>
              <a:gd name="connsiteY47" fmla="*/ 514350 h 1200149"/>
              <a:gd name="connsiteX48" fmla="*/ 1171575 w 1466850"/>
              <a:gd name="connsiteY48" fmla="*/ 540544 h 1200149"/>
              <a:gd name="connsiteX49" fmla="*/ 1219200 w 1466850"/>
              <a:gd name="connsiteY49" fmla="*/ 521494 h 1200149"/>
              <a:gd name="connsiteX50" fmla="*/ 1245394 w 1466850"/>
              <a:gd name="connsiteY50" fmla="*/ 502444 h 1200149"/>
              <a:gd name="connsiteX51" fmla="*/ 1278731 w 1466850"/>
              <a:gd name="connsiteY51" fmla="*/ 511969 h 1200149"/>
              <a:gd name="connsiteX52" fmla="*/ 1295400 w 1466850"/>
              <a:gd name="connsiteY52" fmla="*/ 531019 h 1200149"/>
              <a:gd name="connsiteX53" fmla="*/ 1273969 w 1466850"/>
              <a:gd name="connsiteY53" fmla="*/ 573881 h 1200149"/>
              <a:gd name="connsiteX54" fmla="*/ 1271587 w 1466850"/>
              <a:gd name="connsiteY54" fmla="*/ 602456 h 1200149"/>
              <a:gd name="connsiteX55" fmla="*/ 1285875 w 1466850"/>
              <a:gd name="connsiteY55" fmla="*/ 611981 h 1200149"/>
              <a:gd name="connsiteX56" fmla="*/ 1300162 w 1466850"/>
              <a:gd name="connsiteY56" fmla="*/ 628650 h 1200149"/>
              <a:gd name="connsiteX57" fmla="*/ 1321594 w 1466850"/>
              <a:gd name="connsiteY57" fmla="*/ 666750 h 1200149"/>
              <a:gd name="connsiteX58" fmla="*/ 1347787 w 1466850"/>
              <a:gd name="connsiteY58" fmla="*/ 681037 h 1200149"/>
              <a:gd name="connsiteX59" fmla="*/ 1371600 w 1466850"/>
              <a:gd name="connsiteY59" fmla="*/ 681037 h 1200149"/>
              <a:gd name="connsiteX60" fmla="*/ 1376362 w 1466850"/>
              <a:gd name="connsiteY60" fmla="*/ 628650 h 1200149"/>
              <a:gd name="connsiteX61" fmla="*/ 1395412 w 1466850"/>
              <a:gd name="connsiteY61" fmla="*/ 578644 h 1200149"/>
              <a:gd name="connsiteX62" fmla="*/ 1426369 w 1466850"/>
              <a:gd name="connsiteY62" fmla="*/ 571500 h 1200149"/>
              <a:gd name="connsiteX63" fmla="*/ 1466850 w 1466850"/>
              <a:gd name="connsiteY63" fmla="*/ 552450 h 1200149"/>
              <a:gd name="connsiteX64" fmla="*/ 1443037 w 1466850"/>
              <a:gd name="connsiteY64" fmla="*/ 509587 h 1200149"/>
              <a:gd name="connsiteX65" fmla="*/ 1414462 w 1466850"/>
              <a:gd name="connsiteY65" fmla="*/ 464344 h 1200149"/>
              <a:gd name="connsiteX66" fmla="*/ 1388269 w 1466850"/>
              <a:gd name="connsiteY66" fmla="*/ 438150 h 1200149"/>
              <a:gd name="connsiteX67" fmla="*/ 1404937 w 1466850"/>
              <a:gd name="connsiteY67" fmla="*/ 400050 h 1200149"/>
              <a:gd name="connsiteX68" fmla="*/ 1404937 w 1466850"/>
              <a:gd name="connsiteY68" fmla="*/ 383381 h 1200149"/>
              <a:gd name="connsiteX69" fmla="*/ 1431131 w 1466850"/>
              <a:gd name="connsiteY69" fmla="*/ 338137 h 1200149"/>
              <a:gd name="connsiteX70" fmla="*/ 1419225 w 1466850"/>
              <a:gd name="connsiteY70" fmla="*/ 264319 h 1200149"/>
              <a:gd name="connsiteX71" fmla="*/ 1438275 w 1466850"/>
              <a:gd name="connsiteY71" fmla="*/ 202406 h 1200149"/>
              <a:gd name="connsiteX72" fmla="*/ 1435894 w 1466850"/>
              <a:gd name="connsiteY72" fmla="*/ 173831 h 1200149"/>
              <a:gd name="connsiteX73" fmla="*/ 1404937 w 1466850"/>
              <a:gd name="connsiteY73" fmla="*/ 164306 h 1200149"/>
              <a:gd name="connsiteX74" fmla="*/ 1364456 w 1466850"/>
              <a:gd name="connsiteY74" fmla="*/ 154781 h 1200149"/>
              <a:gd name="connsiteX75" fmla="*/ 1293019 w 1466850"/>
              <a:gd name="connsiteY75" fmla="*/ 154781 h 1200149"/>
              <a:gd name="connsiteX76" fmla="*/ 1233487 w 1466850"/>
              <a:gd name="connsiteY76" fmla="*/ 121444 h 1200149"/>
              <a:gd name="connsiteX77" fmla="*/ 1207294 w 1466850"/>
              <a:gd name="connsiteY77" fmla="*/ 114300 h 1200149"/>
              <a:gd name="connsiteX78" fmla="*/ 1188244 w 1466850"/>
              <a:gd name="connsiteY78" fmla="*/ 126206 h 1200149"/>
              <a:gd name="connsiteX79" fmla="*/ 1133475 w 1466850"/>
              <a:gd name="connsiteY79" fmla="*/ 188119 h 1200149"/>
              <a:gd name="connsiteX80" fmla="*/ 1116806 w 1466850"/>
              <a:gd name="connsiteY80" fmla="*/ 188119 h 1200149"/>
              <a:gd name="connsiteX81" fmla="*/ 1078706 w 1466850"/>
              <a:gd name="connsiteY81" fmla="*/ 142875 h 1200149"/>
              <a:gd name="connsiteX82" fmla="*/ 1054894 w 1466850"/>
              <a:gd name="connsiteY82" fmla="*/ 138112 h 1200149"/>
              <a:gd name="connsiteX83" fmla="*/ 997744 w 1466850"/>
              <a:gd name="connsiteY83" fmla="*/ 157162 h 1200149"/>
              <a:gd name="connsiteX84" fmla="*/ 973931 w 1466850"/>
              <a:gd name="connsiteY84" fmla="*/ 178594 h 1200149"/>
              <a:gd name="connsiteX85" fmla="*/ 928687 w 1466850"/>
              <a:gd name="connsiteY85" fmla="*/ 173831 h 1200149"/>
              <a:gd name="connsiteX86" fmla="*/ 878681 w 1466850"/>
              <a:gd name="connsiteY86" fmla="*/ 164306 h 1200149"/>
              <a:gd name="connsiteX87" fmla="*/ 864394 w 1466850"/>
              <a:gd name="connsiteY87" fmla="*/ 83344 h 1200149"/>
              <a:gd name="connsiteX88" fmla="*/ 845344 w 1466850"/>
              <a:gd name="connsiteY88" fmla="*/ 69056 h 1200149"/>
              <a:gd name="connsiteX89" fmla="*/ 747712 w 1466850"/>
              <a:gd name="connsiteY89" fmla="*/ 119062 h 1200149"/>
              <a:gd name="connsiteX90" fmla="*/ 721519 w 1466850"/>
              <a:gd name="connsiteY90" fmla="*/ 140494 h 1200149"/>
              <a:gd name="connsiteX91" fmla="*/ 709612 w 1466850"/>
              <a:gd name="connsiteY91" fmla="*/ 190500 h 1200149"/>
              <a:gd name="connsiteX92" fmla="*/ 707231 w 1466850"/>
              <a:gd name="connsiteY92" fmla="*/ 195262 h 1200149"/>
              <a:gd name="connsiteX93" fmla="*/ 654844 w 1466850"/>
              <a:gd name="connsiteY93" fmla="*/ 190500 h 1200149"/>
              <a:gd name="connsiteX94" fmla="*/ 633412 w 1466850"/>
              <a:gd name="connsiteY94" fmla="*/ 180975 h 1200149"/>
              <a:gd name="connsiteX95" fmla="*/ 614362 w 1466850"/>
              <a:gd name="connsiteY95" fmla="*/ 142875 h 1200149"/>
              <a:gd name="connsiteX96" fmla="*/ 590550 w 1466850"/>
              <a:gd name="connsiteY96" fmla="*/ 130969 h 1200149"/>
              <a:gd name="connsiteX97" fmla="*/ 540544 w 1466850"/>
              <a:gd name="connsiteY97" fmla="*/ 161925 h 1200149"/>
              <a:gd name="connsiteX98" fmla="*/ 507206 w 1466850"/>
              <a:gd name="connsiteY98" fmla="*/ 154781 h 1200149"/>
              <a:gd name="connsiteX99" fmla="*/ 495300 w 1466850"/>
              <a:gd name="connsiteY99" fmla="*/ 123825 h 1200149"/>
              <a:gd name="connsiteX100" fmla="*/ 490537 w 1466850"/>
              <a:gd name="connsiteY100" fmla="*/ 114300 h 1200149"/>
              <a:gd name="connsiteX101" fmla="*/ 431006 w 1466850"/>
              <a:gd name="connsiteY101" fmla="*/ 97631 h 1200149"/>
              <a:gd name="connsiteX102" fmla="*/ 442912 w 1466850"/>
              <a:gd name="connsiteY102" fmla="*/ 33337 h 1200149"/>
              <a:gd name="connsiteX103" fmla="*/ 423862 w 1466850"/>
              <a:gd name="connsiteY103" fmla="*/ 19050 h 1200149"/>
              <a:gd name="connsiteX104" fmla="*/ 335756 w 1466850"/>
              <a:gd name="connsiteY104" fmla="*/ 0 h 1200149"/>
              <a:gd name="connsiteX105" fmla="*/ 302419 w 1466850"/>
              <a:gd name="connsiteY105" fmla="*/ 35719 h 1200149"/>
              <a:gd name="connsiteX106" fmla="*/ 266700 w 1466850"/>
              <a:gd name="connsiteY106" fmla="*/ 50006 h 1200149"/>
              <a:gd name="connsiteX107" fmla="*/ 271462 w 1466850"/>
              <a:gd name="connsiteY107" fmla="*/ 95250 h 1200149"/>
              <a:gd name="connsiteX108" fmla="*/ 316706 w 1466850"/>
              <a:gd name="connsiteY108" fmla="*/ 121444 h 1200149"/>
              <a:gd name="connsiteX109" fmla="*/ 302419 w 1466850"/>
              <a:gd name="connsiteY109" fmla="*/ 145256 h 1200149"/>
              <a:gd name="connsiteX110" fmla="*/ 247650 w 1466850"/>
              <a:gd name="connsiteY110" fmla="*/ 159544 h 1200149"/>
              <a:gd name="connsiteX111" fmla="*/ 214312 w 1466850"/>
              <a:gd name="connsiteY111" fmla="*/ 216694 h 1200149"/>
              <a:gd name="connsiteX112" fmla="*/ 183356 w 1466850"/>
              <a:gd name="connsiteY112" fmla="*/ 221456 h 1200149"/>
              <a:gd name="connsiteX113" fmla="*/ 183356 w 1466850"/>
              <a:gd name="connsiteY113" fmla="*/ 254794 h 1200149"/>
              <a:gd name="connsiteX114" fmla="*/ 161925 w 1466850"/>
              <a:gd name="connsiteY114" fmla="*/ 304800 h 1200149"/>
              <a:gd name="connsiteX115" fmla="*/ 140494 w 1466850"/>
              <a:gd name="connsiteY115" fmla="*/ 323850 h 1200149"/>
              <a:gd name="connsiteX116" fmla="*/ 71439 w 1466850"/>
              <a:gd name="connsiteY116" fmla="*/ 300039 h 1200149"/>
              <a:gd name="connsiteX117" fmla="*/ 59530 w 1466850"/>
              <a:gd name="connsiteY117" fmla="*/ 302418 h 1200149"/>
              <a:gd name="connsiteX118" fmla="*/ 30956 w 1466850"/>
              <a:gd name="connsiteY118" fmla="*/ 295274 h 1200149"/>
              <a:gd name="connsiteX0" fmla="*/ 30956 w 1466850"/>
              <a:gd name="connsiteY0" fmla="*/ 295274 h 1200149"/>
              <a:gd name="connsiteX1" fmla="*/ 19050 w 1466850"/>
              <a:gd name="connsiteY1" fmla="*/ 381000 h 1200149"/>
              <a:gd name="connsiteX2" fmla="*/ 19050 w 1466850"/>
              <a:gd name="connsiteY2" fmla="*/ 397669 h 1200149"/>
              <a:gd name="connsiteX3" fmla="*/ 0 w 1466850"/>
              <a:gd name="connsiteY3" fmla="*/ 459581 h 1200149"/>
              <a:gd name="connsiteX4" fmla="*/ 7144 w 1466850"/>
              <a:gd name="connsiteY4" fmla="*/ 497681 h 1200149"/>
              <a:gd name="connsiteX5" fmla="*/ 9525 w 1466850"/>
              <a:gd name="connsiteY5" fmla="*/ 535781 h 1200149"/>
              <a:gd name="connsiteX6" fmla="*/ 19050 w 1466850"/>
              <a:gd name="connsiteY6" fmla="*/ 583406 h 1200149"/>
              <a:gd name="connsiteX7" fmla="*/ 23812 w 1466850"/>
              <a:gd name="connsiteY7" fmla="*/ 688181 h 1200149"/>
              <a:gd name="connsiteX8" fmla="*/ 35719 w 1466850"/>
              <a:gd name="connsiteY8" fmla="*/ 747712 h 1200149"/>
              <a:gd name="connsiteX9" fmla="*/ 40481 w 1466850"/>
              <a:gd name="connsiteY9" fmla="*/ 778669 h 1200149"/>
              <a:gd name="connsiteX10" fmla="*/ 47625 w 1466850"/>
              <a:gd name="connsiteY10" fmla="*/ 831056 h 1200149"/>
              <a:gd name="connsiteX11" fmla="*/ 38100 w 1466850"/>
              <a:gd name="connsiteY11" fmla="*/ 919162 h 1200149"/>
              <a:gd name="connsiteX12" fmla="*/ 78581 w 1466850"/>
              <a:gd name="connsiteY12" fmla="*/ 1028700 h 1200149"/>
              <a:gd name="connsiteX13" fmla="*/ 71437 w 1466850"/>
              <a:gd name="connsiteY13" fmla="*/ 1095375 h 1200149"/>
              <a:gd name="connsiteX14" fmla="*/ 88106 w 1466850"/>
              <a:gd name="connsiteY14" fmla="*/ 1164431 h 1200149"/>
              <a:gd name="connsiteX15" fmla="*/ 166687 w 1466850"/>
              <a:gd name="connsiteY15" fmla="*/ 1200149 h 1200149"/>
              <a:gd name="connsiteX16" fmla="*/ 185737 w 1466850"/>
              <a:gd name="connsiteY16" fmla="*/ 1173956 h 1200149"/>
              <a:gd name="connsiteX17" fmla="*/ 242887 w 1466850"/>
              <a:gd name="connsiteY17" fmla="*/ 1092994 h 1200149"/>
              <a:gd name="connsiteX18" fmla="*/ 238125 w 1466850"/>
              <a:gd name="connsiteY18" fmla="*/ 1045369 h 1200149"/>
              <a:gd name="connsiteX19" fmla="*/ 230981 w 1466850"/>
              <a:gd name="connsiteY19" fmla="*/ 1035844 h 1200149"/>
              <a:gd name="connsiteX20" fmla="*/ 252412 w 1466850"/>
              <a:gd name="connsiteY20" fmla="*/ 1019175 h 1200149"/>
              <a:gd name="connsiteX21" fmla="*/ 314325 w 1466850"/>
              <a:gd name="connsiteY21" fmla="*/ 995362 h 1200149"/>
              <a:gd name="connsiteX22" fmla="*/ 311944 w 1466850"/>
              <a:gd name="connsiteY22" fmla="*/ 959644 h 1200149"/>
              <a:gd name="connsiteX23" fmla="*/ 326231 w 1466850"/>
              <a:gd name="connsiteY23" fmla="*/ 942975 h 1200149"/>
              <a:gd name="connsiteX24" fmla="*/ 452437 w 1466850"/>
              <a:gd name="connsiteY24" fmla="*/ 950119 h 1200149"/>
              <a:gd name="connsiteX25" fmla="*/ 464344 w 1466850"/>
              <a:gd name="connsiteY25" fmla="*/ 933450 h 1200149"/>
              <a:gd name="connsiteX26" fmla="*/ 476250 w 1466850"/>
              <a:gd name="connsiteY26" fmla="*/ 883444 h 1200149"/>
              <a:gd name="connsiteX27" fmla="*/ 488156 w 1466850"/>
              <a:gd name="connsiteY27" fmla="*/ 857250 h 1200149"/>
              <a:gd name="connsiteX28" fmla="*/ 526256 w 1466850"/>
              <a:gd name="connsiteY28" fmla="*/ 862012 h 1200149"/>
              <a:gd name="connsiteX29" fmla="*/ 545306 w 1466850"/>
              <a:gd name="connsiteY29" fmla="*/ 909637 h 1200149"/>
              <a:gd name="connsiteX30" fmla="*/ 566737 w 1466850"/>
              <a:gd name="connsiteY30" fmla="*/ 881062 h 1200149"/>
              <a:gd name="connsiteX31" fmla="*/ 621506 w 1466850"/>
              <a:gd name="connsiteY31" fmla="*/ 845344 h 1200149"/>
              <a:gd name="connsiteX32" fmla="*/ 709612 w 1466850"/>
              <a:gd name="connsiteY32" fmla="*/ 814387 h 1200149"/>
              <a:gd name="connsiteX33" fmla="*/ 716756 w 1466850"/>
              <a:gd name="connsiteY33" fmla="*/ 769144 h 1200149"/>
              <a:gd name="connsiteX34" fmla="*/ 742950 w 1466850"/>
              <a:gd name="connsiteY34" fmla="*/ 750094 h 1200149"/>
              <a:gd name="connsiteX35" fmla="*/ 785812 w 1466850"/>
              <a:gd name="connsiteY35" fmla="*/ 726281 h 1200149"/>
              <a:gd name="connsiteX36" fmla="*/ 800100 w 1466850"/>
              <a:gd name="connsiteY36" fmla="*/ 716756 h 1200149"/>
              <a:gd name="connsiteX37" fmla="*/ 862012 w 1466850"/>
              <a:gd name="connsiteY37" fmla="*/ 721519 h 1200149"/>
              <a:gd name="connsiteX38" fmla="*/ 883444 w 1466850"/>
              <a:gd name="connsiteY38" fmla="*/ 721519 h 1200149"/>
              <a:gd name="connsiteX39" fmla="*/ 892969 w 1466850"/>
              <a:gd name="connsiteY39" fmla="*/ 697706 h 1200149"/>
              <a:gd name="connsiteX40" fmla="*/ 892969 w 1466850"/>
              <a:gd name="connsiteY40" fmla="*/ 697706 h 1200149"/>
              <a:gd name="connsiteX41" fmla="*/ 921544 w 1466850"/>
              <a:gd name="connsiteY41" fmla="*/ 609600 h 1200149"/>
              <a:gd name="connsiteX42" fmla="*/ 909637 w 1466850"/>
              <a:gd name="connsiteY42" fmla="*/ 552450 h 1200149"/>
              <a:gd name="connsiteX43" fmla="*/ 928687 w 1466850"/>
              <a:gd name="connsiteY43" fmla="*/ 540544 h 1200149"/>
              <a:gd name="connsiteX44" fmla="*/ 973931 w 1466850"/>
              <a:gd name="connsiteY44" fmla="*/ 535781 h 1200149"/>
              <a:gd name="connsiteX45" fmla="*/ 1014412 w 1466850"/>
              <a:gd name="connsiteY45" fmla="*/ 447675 h 1200149"/>
              <a:gd name="connsiteX46" fmla="*/ 1038225 w 1466850"/>
              <a:gd name="connsiteY46" fmla="*/ 445294 h 1200149"/>
              <a:gd name="connsiteX47" fmla="*/ 1073944 w 1466850"/>
              <a:gd name="connsiteY47" fmla="*/ 476250 h 1200149"/>
              <a:gd name="connsiteX48" fmla="*/ 1112044 w 1466850"/>
              <a:gd name="connsiteY48" fmla="*/ 514350 h 1200149"/>
              <a:gd name="connsiteX49" fmla="*/ 1171575 w 1466850"/>
              <a:gd name="connsiteY49" fmla="*/ 540544 h 1200149"/>
              <a:gd name="connsiteX50" fmla="*/ 1219200 w 1466850"/>
              <a:gd name="connsiteY50" fmla="*/ 521494 h 1200149"/>
              <a:gd name="connsiteX51" fmla="*/ 1245394 w 1466850"/>
              <a:gd name="connsiteY51" fmla="*/ 502444 h 1200149"/>
              <a:gd name="connsiteX52" fmla="*/ 1278731 w 1466850"/>
              <a:gd name="connsiteY52" fmla="*/ 511969 h 1200149"/>
              <a:gd name="connsiteX53" fmla="*/ 1295400 w 1466850"/>
              <a:gd name="connsiteY53" fmla="*/ 531019 h 1200149"/>
              <a:gd name="connsiteX54" fmla="*/ 1273969 w 1466850"/>
              <a:gd name="connsiteY54" fmla="*/ 573881 h 1200149"/>
              <a:gd name="connsiteX55" fmla="*/ 1271587 w 1466850"/>
              <a:gd name="connsiteY55" fmla="*/ 602456 h 1200149"/>
              <a:gd name="connsiteX56" fmla="*/ 1285875 w 1466850"/>
              <a:gd name="connsiteY56" fmla="*/ 611981 h 1200149"/>
              <a:gd name="connsiteX57" fmla="*/ 1300162 w 1466850"/>
              <a:gd name="connsiteY57" fmla="*/ 628650 h 1200149"/>
              <a:gd name="connsiteX58" fmla="*/ 1321594 w 1466850"/>
              <a:gd name="connsiteY58" fmla="*/ 666750 h 1200149"/>
              <a:gd name="connsiteX59" fmla="*/ 1347787 w 1466850"/>
              <a:gd name="connsiteY59" fmla="*/ 681037 h 1200149"/>
              <a:gd name="connsiteX60" fmla="*/ 1371600 w 1466850"/>
              <a:gd name="connsiteY60" fmla="*/ 681037 h 1200149"/>
              <a:gd name="connsiteX61" fmla="*/ 1376362 w 1466850"/>
              <a:gd name="connsiteY61" fmla="*/ 628650 h 1200149"/>
              <a:gd name="connsiteX62" fmla="*/ 1395412 w 1466850"/>
              <a:gd name="connsiteY62" fmla="*/ 578644 h 1200149"/>
              <a:gd name="connsiteX63" fmla="*/ 1426369 w 1466850"/>
              <a:gd name="connsiteY63" fmla="*/ 571500 h 1200149"/>
              <a:gd name="connsiteX64" fmla="*/ 1466850 w 1466850"/>
              <a:gd name="connsiteY64" fmla="*/ 552450 h 1200149"/>
              <a:gd name="connsiteX65" fmla="*/ 1443037 w 1466850"/>
              <a:gd name="connsiteY65" fmla="*/ 509587 h 1200149"/>
              <a:gd name="connsiteX66" fmla="*/ 1414462 w 1466850"/>
              <a:gd name="connsiteY66" fmla="*/ 464344 h 1200149"/>
              <a:gd name="connsiteX67" fmla="*/ 1388269 w 1466850"/>
              <a:gd name="connsiteY67" fmla="*/ 438150 h 1200149"/>
              <a:gd name="connsiteX68" fmla="*/ 1404937 w 1466850"/>
              <a:gd name="connsiteY68" fmla="*/ 400050 h 1200149"/>
              <a:gd name="connsiteX69" fmla="*/ 1404937 w 1466850"/>
              <a:gd name="connsiteY69" fmla="*/ 383381 h 1200149"/>
              <a:gd name="connsiteX70" fmla="*/ 1431131 w 1466850"/>
              <a:gd name="connsiteY70" fmla="*/ 338137 h 1200149"/>
              <a:gd name="connsiteX71" fmla="*/ 1419225 w 1466850"/>
              <a:gd name="connsiteY71" fmla="*/ 264319 h 1200149"/>
              <a:gd name="connsiteX72" fmla="*/ 1438275 w 1466850"/>
              <a:gd name="connsiteY72" fmla="*/ 202406 h 1200149"/>
              <a:gd name="connsiteX73" fmla="*/ 1435894 w 1466850"/>
              <a:gd name="connsiteY73" fmla="*/ 173831 h 1200149"/>
              <a:gd name="connsiteX74" fmla="*/ 1404937 w 1466850"/>
              <a:gd name="connsiteY74" fmla="*/ 164306 h 1200149"/>
              <a:gd name="connsiteX75" fmla="*/ 1364456 w 1466850"/>
              <a:gd name="connsiteY75" fmla="*/ 154781 h 1200149"/>
              <a:gd name="connsiteX76" fmla="*/ 1293019 w 1466850"/>
              <a:gd name="connsiteY76" fmla="*/ 154781 h 1200149"/>
              <a:gd name="connsiteX77" fmla="*/ 1233487 w 1466850"/>
              <a:gd name="connsiteY77" fmla="*/ 121444 h 1200149"/>
              <a:gd name="connsiteX78" fmla="*/ 1207294 w 1466850"/>
              <a:gd name="connsiteY78" fmla="*/ 114300 h 1200149"/>
              <a:gd name="connsiteX79" fmla="*/ 1188244 w 1466850"/>
              <a:gd name="connsiteY79" fmla="*/ 126206 h 1200149"/>
              <a:gd name="connsiteX80" fmla="*/ 1133475 w 1466850"/>
              <a:gd name="connsiteY80" fmla="*/ 188119 h 1200149"/>
              <a:gd name="connsiteX81" fmla="*/ 1116806 w 1466850"/>
              <a:gd name="connsiteY81" fmla="*/ 188119 h 1200149"/>
              <a:gd name="connsiteX82" fmla="*/ 1078706 w 1466850"/>
              <a:gd name="connsiteY82" fmla="*/ 142875 h 1200149"/>
              <a:gd name="connsiteX83" fmla="*/ 1054894 w 1466850"/>
              <a:gd name="connsiteY83" fmla="*/ 138112 h 1200149"/>
              <a:gd name="connsiteX84" fmla="*/ 997744 w 1466850"/>
              <a:gd name="connsiteY84" fmla="*/ 157162 h 1200149"/>
              <a:gd name="connsiteX85" fmla="*/ 973931 w 1466850"/>
              <a:gd name="connsiteY85" fmla="*/ 178594 h 1200149"/>
              <a:gd name="connsiteX86" fmla="*/ 928687 w 1466850"/>
              <a:gd name="connsiteY86" fmla="*/ 173831 h 1200149"/>
              <a:gd name="connsiteX87" fmla="*/ 878681 w 1466850"/>
              <a:gd name="connsiteY87" fmla="*/ 164306 h 1200149"/>
              <a:gd name="connsiteX88" fmla="*/ 864394 w 1466850"/>
              <a:gd name="connsiteY88" fmla="*/ 83344 h 1200149"/>
              <a:gd name="connsiteX89" fmla="*/ 845344 w 1466850"/>
              <a:gd name="connsiteY89" fmla="*/ 69056 h 1200149"/>
              <a:gd name="connsiteX90" fmla="*/ 747712 w 1466850"/>
              <a:gd name="connsiteY90" fmla="*/ 119062 h 1200149"/>
              <a:gd name="connsiteX91" fmla="*/ 721519 w 1466850"/>
              <a:gd name="connsiteY91" fmla="*/ 140494 h 1200149"/>
              <a:gd name="connsiteX92" fmla="*/ 709612 w 1466850"/>
              <a:gd name="connsiteY92" fmla="*/ 190500 h 1200149"/>
              <a:gd name="connsiteX93" fmla="*/ 707231 w 1466850"/>
              <a:gd name="connsiteY93" fmla="*/ 195262 h 1200149"/>
              <a:gd name="connsiteX94" fmla="*/ 654844 w 1466850"/>
              <a:gd name="connsiteY94" fmla="*/ 190500 h 1200149"/>
              <a:gd name="connsiteX95" fmla="*/ 633412 w 1466850"/>
              <a:gd name="connsiteY95" fmla="*/ 180975 h 1200149"/>
              <a:gd name="connsiteX96" fmla="*/ 614362 w 1466850"/>
              <a:gd name="connsiteY96" fmla="*/ 142875 h 1200149"/>
              <a:gd name="connsiteX97" fmla="*/ 590550 w 1466850"/>
              <a:gd name="connsiteY97" fmla="*/ 130969 h 1200149"/>
              <a:gd name="connsiteX98" fmla="*/ 540544 w 1466850"/>
              <a:gd name="connsiteY98" fmla="*/ 161925 h 1200149"/>
              <a:gd name="connsiteX99" fmla="*/ 507206 w 1466850"/>
              <a:gd name="connsiteY99" fmla="*/ 154781 h 1200149"/>
              <a:gd name="connsiteX100" fmla="*/ 495300 w 1466850"/>
              <a:gd name="connsiteY100" fmla="*/ 123825 h 1200149"/>
              <a:gd name="connsiteX101" fmla="*/ 490537 w 1466850"/>
              <a:gd name="connsiteY101" fmla="*/ 114300 h 1200149"/>
              <a:gd name="connsiteX102" fmla="*/ 431006 w 1466850"/>
              <a:gd name="connsiteY102" fmla="*/ 97631 h 1200149"/>
              <a:gd name="connsiteX103" fmla="*/ 442912 w 1466850"/>
              <a:gd name="connsiteY103" fmla="*/ 33337 h 1200149"/>
              <a:gd name="connsiteX104" fmla="*/ 423862 w 1466850"/>
              <a:gd name="connsiteY104" fmla="*/ 19050 h 1200149"/>
              <a:gd name="connsiteX105" fmla="*/ 335756 w 1466850"/>
              <a:gd name="connsiteY105" fmla="*/ 0 h 1200149"/>
              <a:gd name="connsiteX106" fmla="*/ 302419 w 1466850"/>
              <a:gd name="connsiteY106" fmla="*/ 35719 h 1200149"/>
              <a:gd name="connsiteX107" fmla="*/ 266700 w 1466850"/>
              <a:gd name="connsiteY107" fmla="*/ 50006 h 1200149"/>
              <a:gd name="connsiteX108" fmla="*/ 271462 w 1466850"/>
              <a:gd name="connsiteY108" fmla="*/ 95250 h 1200149"/>
              <a:gd name="connsiteX109" fmla="*/ 316706 w 1466850"/>
              <a:gd name="connsiteY109" fmla="*/ 121444 h 1200149"/>
              <a:gd name="connsiteX110" fmla="*/ 302419 w 1466850"/>
              <a:gd name="connsiteY110" fmla="*/ 145256 h 1200149"/>
              <a:gd name="connsiteX111" fmla="*/ 247650 w 1466850"/>
              <a:gd name="connsiteY111" fmla="*/ 159544 h 1200149"/>
              <a:gd name="connsiteX112" fmla="*/ 214312 w 1466850"/>
              <a:gd name="connsiteY112" fmla="*/ 216694 h 1200149"/>
              <a:gd name="connsiteX113" fmla="*/ 183356 w 1466850"/>
              <a:gd name="connsiteY113" fmla="*/ 221456 h 1200149"/>
              <a:gd name="connsiteX114" fmla="*/ 183356 w 1466850"/>
              <a:gd name="connsiteY114" fmla="*/ 254794 h 1200149"/>
              <a:gd name="connsiteX115" fmla="*/ 161925 w 1466850"/>
              <a:gd name="connsiteY115" fmla="*/ 304800 h 1200149"/>
              <a:gd name="connsiteX116" fmla="*/ 140494 w 1466850"/>
              <a:gd name="connsiteY116" fmla="*/ 323850 h 1200149"/>
              <a:gd name="connsiteX117" fmla="*/ 71439 w 1466850"/>
              <a:gd name="connsiteY117" fmla="*/ 300039 h 1200149"/>
              <a:gd name="connsiteX118" fmla="*/ 59530 w 1466850"/>
              <a:gd name="connsiteY118" fmla="*/ 302418 h 1200149"/>
              <a:gd name="connsiteX119" fmla="*/ 30956 w 1466850"/>
              <a:gd name="connsiteY119" fmla="*/ 295274 h 1200149"/>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242887 w 1466850"/>
              <a:gd name="connsiteY17" fmla="*/ 1092994 h 1209675"/>
              <a:gd name="connsiteX18" fmla="*/ 238125 w 1466850"/>
              <a:gd name="connsiteY18" fmla="*/ 1045369 h 1209675"/>
              <a:gd name="connsiteX19" fmla="*/ 230981 w 1466850"/>
              <a:gd name="connsiteY19" fmla="*/ 1035844 h 1209675"/>
              <a:gd name="connsiteX20" fmla="*/ 252412 w 1466850"/>
              <a:gd name="connsiteY20" fmla="*/ 1019175 h 1209675"/>
              <a:gd name="connsiteX21" fmla="*/ 314325 w 1466850"/>
              <a:gd name="connsiteY21" fmla="*/ 995362 h 1209675"/>
              <a:gd name="connsiteX22" fmla="*/ 311944 w 1466850"/>
              <a:gd name="connsiteY22" fmla="*/ 959644 h 1209675"/>
              <a:gd name="connsiteX23" fmla="*/ 326231 w 1466850"/>
              <a:gd name="connsiteY23" fmla="*/ 942975 h 1209675"/>
              <a:gd name="connsiteX24" fmla="*/ 452437 w 1466850"/>
              <a:gd name="connsiteY24" fmla="*/ 950119 h 1209675"/>
              <a:gd name="connsiteX25" fmla="*/ 464344 w 1466850"/>
              <a:gd name="connsiteY25" fmla="*/ 933450 h 1209675"/>
              <a:gd name="connsiteX26" fmla="*/ 476250 w 1466850"/>
              <a:gd name="connsiteY26" fmla="*/ 883444 h 1209675"/>
              <a:gd name="connsiteX27" fmla="*/ 488156 w 1466850"/>
              <a:gd name="connsiteY27" fmla="*/ 857250 h 1209675"/>
              <a:gd name="connsiteX28" fmla="*/ 526256 w 1466850"/>
              <a:gd name="connsiteY28" fmla="*/ 862012 h 1209675"/>
              <a:gd name="connsiteX29" fmla="*/ 545306 w 1466850"/>
              <a:gd name="connsiteY29" fmla="*/ 909637 h 1209675"/>
              <a:gd name="connsiteX30" fmla="*/ 566737 w 1466850"/>
              <a:gd name="connsiteY30" fmla="*/ 881062 h 1209675"/>
              <a:gd name="connsiteX31" fmla="*/ 621506 w 1466850"/>
              <a:gd name="connsiteY31" fmla="*/ 845344 h 1209675"/>
              <a:gd name="connsiteX32" fmla="*/ 709612 w 1466850"/>
              <a:gd name="connsiteY32" fmla="*/ 814387 h 1209675"/>
              <a:gd name="connsiteX33" fmla="*/ 716756 w 1466850"/>
              <a:gd name="connsiteY33" fmla="*/ 769144 h 1209675"/>
              <a:gd name="connsiteX34" fmla="*/ 742950 w 1466850"/>
              <a:gd name="connsiteY34" fmla="*/ 750094 h 1209675"/>
              <a:gd name="connsiteX35" fmla="*/ 785812 w 1466850"/>
              <a:gd name="connsiteY35" fmla="*/ 726281 h 1209675"/>
              <a:gd name="connsiteX36" fmla="*/ 800100 w 1466850"/>
              <a:gd name="connsiteY36" fmla="*/ 716756 h 1209675"/>
              <a:gd name="connsiteX37" fmla="*/ 862012 w 1466850"/>
              <a:gd name="connsiteY37" fmla="*/ 721519 h 1209675"/>
              <a:gd name="connsiteX38" fmla="*/ 883444 w 1466850"/>
              <a:gd name="connsiteY38" fmla="*/ 721519 h 1209675"/>
              <a:gd name="connsiteX39" fmla="*/ 892969 w 1466850"/>
              <a:gd name="connsiteY39" fmla="*/ 697706 h 1209675"/>
              <a:gd name="connsiteX40" fmla="*/ 892969 w 1466850"/>
              <a:gd name="connsiteY40" fmla="*/ 697706 h 1209675"/>
              <a:gd name="connsiteX41" fmla="*/ 921544 w 1466850"/>
              <a:gd name="connsiteY41" fmla="*/ 609600 h 1209675"/>
              <a:gd name="connsiteX42" fmla="*/ 909637 w 1466850"/>
              <a:gd name="connsiteY42" fmla="*/ 552450 h 1209675"/>
              <a:gd name="connsiteX43" fmla="*/ 928687 w 1466850"/>
              <a:gd name="connsiteY43" fmla="*/ 540544 h 1209675"/>
              <a:gd name="connsiteX44" fmla="*/ 973931 w 1466850"/>
              <a:gd name="connsiteY44" fmla="*/ 535781 h 1209675"/>
              <a:gd name="connsiteX45" fmla="*/ 1014412 w 1466850"/>
              <a:gd name="connsiteY45" fmla="*/ 447675 h 1209675"/>
              <a:gd name="connsiteX46" fmla="*/ 1038225 w 1466850"/>
              <a:gd name="connsiteY46" fmla="*/ 445294 h 1209675"/>
              <a:gd name="connsiteX47" fmla="*/ 1073944 w 1466850"/>
              <a:gd name="connsiteY47" fmla="*/ 476250 h 1209675"/>
              <a:gd name="connsiteX48" fmla="*/ 1112044 w 1466850"/>
              <a:gd name="connsiteY48" fmla="*/ 514350 h 1209675"/>
              <a:gd name="connsiteX49" fmla="*/ 1171575 w 1466850"/>
              <a:gd name="connsiteY49" fmla="*/ 540544 h 1209675"/>
              <a:gd name="connsiteX50" fmla="*/ 1219200 w 1466850"/>
              <a:gd name="connsiteY50" fmla="*/ 521494 h 1209675"/>
              <a:gd name="connsiteX51" fmla="*/ 1245394 w 1466850"/>
              <a:gd name="connsiteY51" fmla="*/ 502444 h 1209675"/>
              <a:gd name="connsiteX52" fmla="*/ 1278731 w 1466850"/>
              <a:gd name="connsiteY52" fmla="*/ 511969 h 1209675"/>
              <a:gd name="connsiteX53" fmla="*/ 1295400 w 1466850"/>
              <a:gd name="connsiteY53" fmla="*/ 531019 h 1209675"/>
              <a:gd name="connsiteX54" fmla="*/ 1273969 w 1466850"/>
              <a:gd name="connsiteY54" fmla="*/ 573881 h 1209675"/>
              <a:gd name="connsiteX55" fmla="*/ 1271587 w 1466850"/>
              <a:gd name="connsiteY55" fmla="*/ 602456 h 1209675"/>
              <a:gd name="connsiteX56" fmla="*/ 1285875 w 1466850"/>
              <a:gd name="connsiteY56" fmla="*/ 611981 h 1209675"/>
              <a:gd name="connsiteX57" fmla="*/ 1300162 w 1466850"/>
              <a:gd name="connsiteY57" fmla="*/ 628650 h 1209675"/>
              <a:gd name="connsiteX58" fmla="*/ 1321594 w 1466850"/>
              <a:gd name="connsiteY58" fmla="*/ 666750 h 1209675"/>
              <a:gd name="connsiteX59" fmla="*/ 1347787 w 1466850"/>
              <a:gd name="connsiteY59" fmla="*/ 681037 h 1209675"/>
              <a:gd name="connsiteX60" fmla="*/ 1371600 w 1466850"/>
              <a:gd name="connsiteY60" fmla="*/ 681037 h 1209675"/>
              <a:gd name="connsiteX61" fmla="*/ 1376362 w 1466850"/>
              <a:gd name="connsiteY61" fmla="*/ 628650 h 1209675"/>
              <a:gd name="connsiteX62" fmla="*/ 1395412 w 1466850"/>
              <a:gd name="connsiteY62" fmla="*/ 578644 h 1209675"/>
              <a:gd name="connsiteX63" fmla="*/ 1426369 w 1466850"/>
              <a:gd name="connsiteY63" fmla="*/ 571500 h 1209675"/>
              <a:gd name="connsiteX64" fmla="*/ 1466850 w 1466850"/>
              <a:gd name="connsiteY64" fmla="*/ 552450 h 1209675"/>
              <a:gd name="connsiteX65" fmla="*/ 1443037 w 1466850"/>
              <a:gd name="connsiteY65" fmla="*/ 509587 h 1209675"/>
              <a:gd name="connsiteX66" fmla="*/ 1414462 w 1466850"/>
              <a:gd name="connsiteY66" fmla="*/ 464344 h 1209675"/>
              <a:gd name="connsiteX67" fmla="*/ 1388269 w 1466850"/>
              <a:gd name="connsiteY67" fmla="*/ 438150 h 1209675"/>
              <a:gd name="connsiteX68" fmla="*/ 1404937 w 1466850"/>
              <a:gd name="connsiteY68" fmla="*/ 400050 h 1209675"/>
              <a:gd name="connsiteX69" fmla="*/ 1404937 w 1466850"/>
              <a:gd name="connsiteY69" fmla="*/ 383381 h 1209675"/>
              <a:gd name="connsiteX70" fmla="*/ 1431131 w 1466850"/>
              <a:gd name="connsiteY70" fmla="*/ 338137 h 1209675"/>
              <a:gd name="connsiteX71" fmla="*/ 1419225 w 1466850"/>
              <a:gd name="connsiteY71" fmla="*/ 264319 h 1209675"/>
              <a:gd name="connsiteX72" fmla="*/ 1438275 w 1466850"/>
              <a:gd name="connsiteY72" fmla="*/ 202406 h 1209675"/>
              <a:gd name="connsiteX73" fmla="*/ 1435894 w 1466850"/>
              <a:gd name="connsiteY73" fmla="*/ 173831 h 1209675"/>
              <a:gd name="connsiteX74" fmla="*/ 1404937 w 1466850"/>
              <a:gd name="connsiteY74" fmla="*/ 164306 h 1209675"/>
              <a:gd name="connsiteX75" fmla="*/ 1364456 w 1466850"/>
              <a:gd name="connsiteY75" fmla="*/ 154781 h 1209675"/>
              <a:gd name="connsiteX76" fmla="*/ 1293019 w 1466850"/>
              <a:gd name="connsiteY76" fmla="*/ 154781 h 1209675"/>
              <a:gd name="connsiteX77" fmla="*/ 1233487 w 1466850"/>
              <a:gd name="connsiteY77" fmla="*/ 121444 h 1209675"/>
              <a:gd name="connsiteX78" fmla="*/ 1207294 w 1466850"/>
              <a:gd name="connsiteY78" fmla="*/ 114300 h 1209675"/>
              <a:gd name="connsiteX79" fmla="*/ 1188244 w 1466850"/>
              <a:gd name="connsiteY79" fmla="*/ 126206 h 1209675"/>
              <a:gd name="connsiteX80" fmla="*/ 1133475 w 1466850"/>
              <a:gd name="connsiteY80" fmla="*/ 188119 h 1209675"/>
              <a:gd name="connsiteX81" fmla="*/ 1116806 w 1466850"/>
              <a:gd name="connsiteY81" fmla="*/ 188119 h 1209675"/>
              <a:gd name="connsiteX82" fmla="*/ 1078706 w 1466850"/>
              <a:gd name="connsiteY82" fmla="*/ 142875 h 1209675"/>
              <a:gd name="connsiteX83" fmla="*/ 1054894 w 1466850"/>
              <a:gd name="connsiteY83" fmla="*/ 138112 h 1209675"/>
              <a:gd name="connsiteX84" fmla="*/ 997744 w 1466850"/>
              <a:gd name="connsiteY84" fmla="*/ 157162 h 1209675"/>
              <a:gd name="connsiteX85" fmla="*/ 973931 w 1466850"/>
              <a:gd name="connsiteY85" fmla="*/ 178594 h 1209675"/>
              <a:gd name="connsiteX86" fmla="*/ 928687 w 1466850"/>
              <a:gd name="connsiteY86" fmla="*/ 173831 h 1209675"/>
              <a:gd name="connsiteX87" fmla="*/ 878681 w 1466850"/>
              <a:gd name="connsiteY87" fmla="*/ 164306 h 1209675"/>
              <a:gd name="connsiteX88" fmla="*/ 864394 w 1466850"/>
              <a:gd name="connsiteY88" fmla="*/ 83344 h 1209675"/>
              <a:gd name="connsiteX89" fmla="*/ 845344 w 1466850"/>
              <a:gd name="connsiteY89" fmla="*/ 69056 h 1209675"/>
              <a:gd name="connsiteX90" fmla="*/ 747712 w 1466850"/>
              <a:gd name="connsiteY90" fmla="*/ 119062 h 1209675"/>
              <a:gd name="connsiteX91" fmla="*/ 721519 w 1466850"/>
              <a:gd name="connsiteY91" fmla="*/ 140494 h 1209675"/>
              <a:gd name="connsiteX92" fmla="*/ 709612 w 1466850"/>
              <a:gd name="connsiteY92" fmla="*/ 190500 h 1209675"/>
              <a:gd name="connsiteX93" fmla="*/ 707231 w 1466850"/>
              <a:gd name="connsiteY93" fmla="*/ 195262 h 1209675"/>
              <a:gd name="connsiteX94" fmla="*/ 654844 w 1466850"/>
              <a:gd name="connsiteY94" fmla="*/ 190500 h 1209675"/>
              <a:gd name="connsiteX95" fmla="*/ 633412 w 1466850"/>
              <a:gd name="connsiteY95" fmla="*/ 180975 h 1209675"/>
              <a:gd name="connsiteX96" fmla="*/ 614362 w 1466850"/>
              <a:gd name="connsiteY96" fmla="*/ 142875 h 1209675"/>
              <a:gd name="connsiteX97" fmla="*/ 590550 w 1466850"/>
              <a:gd name="connsiteY97" fmla="*/ 130969 h 1209675"/>
              <a:gd name="connsiteX98" fmla="*/ 540544 w 1466850"/>
              <a:gd name="connsiteY98" fmla="*/ 161925 h 1209675"/>
              <a:gd name="connsiteX99" fmla="*/ 507206 w 1466850"/>
              <a:gd name="connsiteY99" fmla="*/ 154781 h 1209675"/>
              <a:gd name="connsiteX100" fmla="*/ 495300 w 1466850"/>
              <a:gd name="connsiteY100" fmla="*/ 123825 h 1209675"/>
              <a:gd name="connsiteX101" fmla="*/ 490537 w 1466850"/>
              <a:gd name="connsiteY101" fmla="*/ 114300 h 1209675"/>
              <a:gd name="connsiteX102" fmla="*/ 431006 w 1466850"/>
              <a:gd name="connsiteY102" fmla="*/ 97631 h 1209675"/>
              <a:gd name="connsiteX103" fmla="*/ 442912 w 1466850"/>
              <a:gd name="connsiteY103" fmla="*/ 33337 h 1209675"/>
              <a:gd name="connsiteX104" fmla="*/ 423862 w 1466850"/>
              <a:gd name="connsiteY104" fmla="*/ 19050 h 1209675"/>
              <a:gd name="connsiteX105" fmla="*/ 335756 w 1466850"/>
              <a:gd name="connsiteY105" fmla="*/ 0 h 1209675"/>
              <a:gd name="connsiteX106" fmla="*/ 302419 w 1466850"/>
              <a:gd name="connsiteY106" fmla="*/ 35719 h 1209675"/>
              <a:gd name="connsiteX107" fmla="*/ 266700 w 1466850"/>
              <a:gd name="connsiteY107" fmla="*/ 50006 h 1209675"/>
              <a:gd name="connsiteX108" fmla="*/ 271462 w 1466850"/>
              <a:gd name="connsiteY108" fmla="*/ 95250 h 1209675"/>
              <a:gd name="connsiteX109" fmla="*/ 316706 w 1466850"/>
              <a:gd name="connsiteY109" fmla="*/ 121444 h 1209675"/>
              <a:gd name="connsiteX110" fmla="*/ 302419 w 1466850"/>
              <a:gd name="connsiteY110" fmla="*/ 145256 h 1209675"/>
              <a:gd name="connsiteX111" fmla="*/ 247650 w 1466850"/>
              <a:gd name="connsiteY111" fmla="*/ 159544 h 1209675"/>
              <a:gd name="connsiteX112" fmla="*/ 214312 w 1466850"/>
              <a:gd name="connsiteY112" fmla="*/ 216694 h 1209675"/>
              <a:gd name="connsiteX113" fmla="*/ 183356 w 1466850"/>
              <a:gd name="connsiteY113" fmla="*/ 221456 h 1209675"/>
              <a:gd name="connsiteX114" fmla="*/ 183356 w 1466850"/>
              <a:gd name="connsiteY114" fmla="*/ 254794 h 1209675"/>
              <a:gd name="connsiteX115" fmla="*/ 161925 w 1466850"/>
              <a:gd name="connsiteY115" fmla="*/ 304800 h 1209675"/>
              <a:gd name="connsiteX116" fmla="*/ 140494 w 1466850"/>
              <a:gd name="connsiteY116" fmla="*/ 323850 h 1209675"/>
              <a:gd name="connsiteX117" fmla="*/ 71439 w 1466850"/>
              <a:gd name="connsiteY117" fmla="*/ 300039 h 1209675"/>
              <a:gd name="connsiteX118" fmla="*/ 59530 w 1466850"/>
              <a:gd name="connsiteY118" fmla="*/ 302418 h 1209675"/>
              <a:gd name="connsiteX119" fmla="*/ 30956 w 1466850"/>
              <a:gd name="connsiteY119"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219075 w 1466850"/>
              <a:gd name="connsiteY17" fmla="*/ 1150144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59544 w 1466850"/>
              <a:gd name="connsiteY17" fmla="*/ 1112044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71587 w 1466850"/>
              <a:gd name="connsiteY56" fmla="*/ 602456 h 1209675"/>
              <a:gd name="connsiteX57" fmla="*/ 1285875 w 1466850"/>
              <a:gd name="connsiteY57" fmla="*/ 611981 h 1209675"/>
              <a:gd name="connsiteX58" fmla="*/ 1300162 w 1466850"/>
              <a:gd name="connsiteY58" fmla="*/ 628650 h 1209675"/>
              <a:gd name="connsiteX59" fmla="*/ 1321594 w 1466850"/>
              <a:gd name="connsiteY59" fmla="*/ 666750 h 1209675"/>
              <a:gd name="connsiteX60" fmla="*/ 1347787 w 1466850"/>
              <a:gd name="connsiteY60" fmla="*/ 681037 h 1209675"/>
              <a:gd name="connsiteX61" fmla="*/ 1371600 w 1466850"/>
              <a:gd name="connsiteY61" fmla="*/ 681037 h 1209675"/>
              <a:gd name="connsiteX62" fmla="*/ 1376362 w 1466850"/>
              <a:gd name="connsiteY62" fmla="*/ 628650 h 1209675"/>
              <a:gd name="connsiteX63" fmla="*/ 1395412 w 1466850"/>
              <a:gd name="connsiteY63" fmla="*/ 578644 h 1209675"/>
              <a:gd name="connsiteX64" fmla="*/ 1426369 w 1466850"/>
              <a:gd name="connsiteY64" fmla="*/ 571500 h 1209675"/>
              <a:gd name="connsiteX65" fmla="*/ 1466850 w 1466850"/>
              <a:gd name="connsiteY65" fmla="*/ 552450 h 1209675"/>
              <a:gd name="connsiteX66" fmla="*/ 1443037 w 1466850"/>
              <a:gd name="connsiteY66" fmla="*/ 509587 h 1209675"/>
              <a:gd name="connsiteX67" fmla="*/ 1414462 w 1466850"/>
              <a:gd name="connsiteY67" fmla="*/ 464344 h 1209675"/>
              <a:gd name="connsiteX68" fmla="*/ 1388269 w 1466850"/>
              <a:gd name="connsiteY68" fmla="*/ 438150 h 1209675"/>
              <a:gd name="connsiteX69" fmla="*/ 1404937 w 1466850"/>
              <a:gd name="connsiteY69" fmla="*/ 400050 h 1209675"/>
              <a:gd name="connsiteX70" fmla="*/ 1404937 w 1466850"/>
              <a:gd name="connsiteY70" fmla="*/ 383381 h 1209675"/>
              <a:gd name="connsiteX71" fmla="*/ 1431131 w 1466850"/>
              <a:gd name="connsiteY71" fmla="*/ 338137 h 1209675"/>
              <a:gd name="connsiteX72" fmla="*/ 1419225 w 1466850"/>
              <a:gd name="connsiteY72" fmla="*/ 264319 h 1209675"/>
              <a:gd name="connsiteX73" fmla="*/ 1438275 w 1466850"/>
              <a:gd name="connsiteY73" fmla="*/ 202406 h 1209675"/>
              <a:gd name="connsiteX74" fmla="*/ 1435894 w 1466850"/>
              <a:gd name="connsiteY74" fmla="*/ 173831 h 1209675"/>
              <a:gd name="connsiteX75" fmla="*/ 1404937 w 1466850"/>
              <a:gd name="connsiteY75" fmla="*/ 164306 h 1209675"/>
              <a:gd name="connsiteX76" fmla="*/ 1364456 w 1466850"/>
              <a:gd name="connsiteY76" fmla="*/ 154781 h 1209675"/>
              <a:gd name="connsiteX77" fmla="*/ 1293019 w 1466850"/>
              <a:gd name="connsiteY77" fmla="*/ 154781 h 1209675"/>
              <a:gd name="connsiteX78" fmla="*/ 1233487 w 1466850"/>
              <a:gd name="connsiteY78" fmla="*/ 121444 h 1209675"/>
              <a:gd name="connsiteX79" fmla="*/ 1207294 w 1466850"/>
              <a:gd name="connsiteY79" fmla="*/ 114300 h 1209675"/>
              <a:gd name="connsiteX80" fmla="*/ 1188244 w 1466850"/>
              <a:gd name="connsiteY80" fmla="*/ 126206 h 1209675"/>
              <a:gd name="connsiteX81" fmla="*/ 1133475 w 1466850"/>
              <a:gd name="connsiteY81" fmla="*/ 188119 h 1209675"/>
              <a:gd name="connsiteX82" fmla="*/ 1116806 w 1466850"/>
              <a:gd name="connsiteY82" fmla="*/ 188119 h 1209675"/>
              <a:gd name="connsiteX83" fmla="*/ 1078706 w 1466850"/>
              <a:gd name="connsiteY83" fmla="*/ 142875 h 1209675"/>
              <a:gd name="connsiteX84" fmla="*/ 1054894 w 1466850"/>
              <a:gd name="connsiteY84" fmla="*/ 138112 h 1209675"/>
              <a:gd name="connsiteX85" fmla="*/ 997744 w 1466850"/>
              <a:gd name="connsiteY85" fmla="*/ 157162 h 1209675"/>
              <a:gd name="connsiteX86" fmla="*/ 973931 w 1466850"/>
              <a:gd name="connsiteY86" fmla="*/ 178594 h 1209675"/>
              <a:gd name="connsiteX87" fmla="*/ 928687 w 1466850"/>
              <a:gd name="connsiteY87" fmla="*/ 173831 h 1209675"/>
              <a:gd name="connsiteX88" fmla="*/ 878681 w 1466850"/>
              <a:gd name="connsiteY88" fmla="*/ 164306 h 1209675"/>
              <a:gd name="connsiteX89" fmla="*/ 864394 w 1466850"/>
              <a:gd name="connsiteY89" fmla="*/ 83344 h 1209675"/>
              <a:gd name="connsiteX90" fmla="*/ 845344 w 1466850"/>
              <a:gd name="connsiteY90" fmla="*/ 69056 h 1209675"/>
              <a:gd name="connsiteX91" fmla="*/ 747712 w 1466850"/>
              <a:gd name="connsiteY91" fmla="*/ 119062 h 1209675"/>
              <a:gd name="connsiteX92" fmla="*/ 721519 w 1466850"/>
              <a:gd name="connsiteY92" fmla="*/ 140494 h 1209675"/>
              <a:gd name="connsiteX93" fmla="*/ 709612 w 1466850"/>
              <a:gd name="connsiteY93" fmla="*/ 190500 h 1209675"/>
              <a:gd name="connsiteX94" fmla="*/ 707231 w 1466850"/>
              <a:gd name="connsiteY94" fmla="*/ 195262 h 1209675"/>
              <a:gd name="connsiteX95" fmla="*/ 654844 w 1466850"/>
              <a:gd name="connsiteY95" fmla="*/ 190500 h 1209675"/>
              <a:gd name="connsiteX96" fmla="*/ 633412 w 1466850"/>
              <a:gd name="connsiteY96" fmla="*/ 180975 h 1209675"/>
              <a:gd name="connsiteX97" fmla="*/ 614362 w 1466850"/>
              <a:gd name="connsiteY97" fmla="*/ 142875 h 1209675"/>
              <a:gd name="connsiteX98" fmla="*/ 590550 w 1466850"/>
              <a:gd name="connsiteY98" fmla="*/ 130969 h 1209675"/>
              <a:gd name="connsiteX99" fmla="*/ 540544 w 1466850"/>
              <a:gd name="connsiteY99" fmla="*/ 161925 h 1209675"/>
              <a:gd name="connsiteX100" fmla="*/ 507206 w 1466850"/>
              <a:gd name="connsiteY100" fmla="*/ 154781 h 1209675"/>
              <a:gd name="connsiteX101" fmla="*/ 495300 w 1466850"/>
              <a:gd name="connsiteY101" fmla="*/ 123825 h 1209675"/>
              <a:gd name="connsiteX102" fmla="*/ 490537 w 1466850"/>
              <a:gd name="connsiteY102" fmla="*/ 114300 h 1209675"/>
              <a:gd name="connsiteX103" fmla="*/ 431006 w 1466850"/>
              <a:gd name="connsiteY103" fmla="*/ 97631 h 1209675"/>
              <a:gd name="connsiteX104" fmla="*/ 442912 w 1466850"/>
              <a:gd name="connsiteY104" fmla="*/ 33337 h 1209675"/>
              <a:gd name="connsiteX105" fmla="*/ 423862 w 1466850"/>
              <a:gd name="connsiteY105" fmla="*/ 19050 h 1209675"/>
              <a:gd name="connsiteX106" fmla="*/ 335756 w 1466850"/>
              <a:gd name="connsiteY106" fmla="*/ 0 h 1209675"/>
              <a:gd name="connsiteX107" fmla="*/ 302419 w 1466850"/>
              <a:gd name="connsiteY107" fmla="*/ 35719 h 1209675"/>
              <a:gd name="connsiteX108" fmla="*/ 266700 w 1466850"/>
              <a:gd name="connsiteY108" fmla="*/ 50006 h 1209675"/>
              <a:gd name="connsiteX109" fmla="*/ 271462 w 1466850"/>
              <a:gd name="connsiteY109" fmla="*/ 95250 h 1209675"/>
              <a:gd name="connsiteX110" fmla="*/ 316706 w 1466850"/>
              <a:gd name="connsiteY110" fmla="*/ 121444 h 1209675"/>
              <a:gd name="connsiteX111" fmla="*/ 302419 w 1466850"/>
              <a:gd name="connsiteY111" fmla="*/ 145256 h 1209675"/>
              <a:gd name="connsiteX112" fmla="*/ 247650 w 1466850"/>
              <a:gd name="connsiteY112" fmla="*/ 159544 h 1209675"/>
              <a:gd name="connsiteX113" fmla="*/ 214312 w 1466850"/>
              <a:gd name="connsiteY113" fmla="*/ 216694 h 1209675"/>
              <a:gd name="connsiteX114" fmla="*/ 183356 w 1466850"/>
              <a:gd name="connsiteY114" fmla="*/ 221456 h 1209675"/>
              <a:gd name="connsiteX115" fmla="*/ 183356 w 1466850"/>
              <a:gd name="connsiteY115" fmla="*/ 254794 h 1209675"/>
              <a:gd name="connsiteX116" fmla="*/ 161925 w 1466850"/>
              <a:gd name="connsiteY116" fmla="*/ 304800 h 1209675"/>
              <a:gd name="connsiteX117" fmla="*/ 140494 w 1466850"/>
              <a:gd name="connsiteY117" fmla="*/ 323850 h 1209675"/>
              <a:gd name="connsiteX118" fmla="*/ 71439 w 1466850"/>
              <a:gd name="connsiteY118" fmla="*/ 300039 h 1209675"/>
              <a:gd name="connsiteX119" fmla="*/ 59530 w 1466850"/>
              <a:gd name="connsiteY119" fmla="*/ 302418 h 1209675"/>
              <a:gd name="connsiteX120" fmla="*/ 30956 w 1466850"/>
              <a:gd name="connsiteY120" fmla="*/ 295274 h 1209675"/>
              <a:gd name="connsiteX0" fmla="*/ 30956 w 1466850"/>
              <a:gd name="connsiteY0" fmla="*/ 295274 h 1209675"/>
              <a:gd name="connsiteX1" fmla="*/ 19050 w 1466850"/>
              <a:gd name="connsiteY1" fmla="*/ 381000 h 1209675"/>
              <a:gd name="connsiteX2" fmla="*/ 19050 w 1466850"/>
              <a:gd name="connsiteY2" fmla="*/ 397669 h 1209675"/>
              <a:gd name="connsiteX3" fmla="*/ 0 w 1466850"/>
              <a:gd name="connsiteY3" fmla="*/ 459581 h 1209675"/>
              <a:gd name="connsiteX4" fmla="*/ 7144 w 1466850"/>
              <a:gd name="connsiteY4" fmla="*/ 497681 h 1209675"/>
              <a:gd name="connsiteX5" fmla="*/ 9525 w 1466850"/>
              <a:gd name="connsiteY5" fmla="*/ 535781 h 1209675"/>
              <a:gd name="connsiteX6" fmla="*/ 19050 w 1466850"/>
              <a:gd name="connsiteY6" fmla="*/ 583406 h 1209675"/>
              <a:gd name="connsiteX7" fmla="*/ 23812 w 1466850"/>
              <a:gd name="connsiteY7" fmla="*/ 688181 h 1209675"/>
              <a:gd name="connsiteX8" fmla="*/ 35719 w 1466850"/>
              <a:gd name="connsiteY8" fmla="*/ 747712 h 1209675"/>
              <a:gd name="connsiteX9" fmla="*/ 40481 w 1466850"/>
              <a:gd name="connsiteY9" fmla="*/ 778669 h 1209675"/>
              <a:gd name="connsiteX10" fmla="*/ 47625 w 1466850"/>
              <a:gd name="connsiteY10" fmla="*/ 831056 h 1209675"/>
              <a:gd name="connsiteX11" fmla="*/ 38100 w 1466850"/>
              <a:gd name="connsiteY11" fmla="*/ 919162 h 1209675"/>
              <a:gd name="connsiteX12" fmla="*/ 78581 w 1466850"/>
              <a:gd name="connsiteY12" fmla="*/ 1028700 h 1209675"/>
              <a:gd name="connsiteX13" fmla="*/ 71437 w 1466850"/>
              <a:gd name="connsiteY13" fmla="*/ 1095375 h 1209675"/>
              <a:gd name="connsiteX14" fmla="*/ 88106 w 1466850"/>
              <a:gd name="connsiteY14" fmla="*/ 1164431 h 1209675"/>
              <a:gd name="connsiteX15" fmla="*/ 166687 w 1466850"/>
              <a:gd name="connsiteY15" fmla="*/ 1200149 h 1209675"/>
              <a:gd name="connsiteX16" fmla="*/ 202406 w 1466850"/>
              <a:gd name="connsiteY16" fmla="*/ 1209675 h 1209675"/>
              <a:gd name="connsiteX17" fmla="*/ 188119 w 1466850"/>
              <a:gd name="connsiteY17" fmla="*/ 1145381 h 1209675"/>
              <a:gd name="connsiteX18" fmla="*/ 242887 w 1466850"/>
              <a:gd name="connsiteY18" fmla="*/ 1092994 h 1209675"/>
              <a:gd name="connsiteX19" fmla="*/ 238125 w 1466850"/>
              <a:gd name="connsiteY19" fmla="*/ 1045369 h 1209675"/>
              <a:gd name="connsiteX20" fmla="*/ 230981 w 1466850"/>
              <a:gd name="connsiteY20" fmla="*/ 1035844 h 1209675"/>
              <a:gd name="connsiteX21" fmla="*/ 252412 w 1466850"/>
              <a:gd name="connsiteY21" fmla="*/ 1019175 h 1209675"/>
              <a:gd name="connsiteX22" fmla="*/ 314325 w 1466850"/>
              <a:gd name="connsiteY22" fmla="*/ 995362 h 1209675"/>
              <a:gd name="connsiteX23" fmla="*/ 311944 w 1466850"/>
              <a:gd name="connsiteY23" fmla="*/ 959644 h 1209675"/>
              <a:gd name="connsiteX24" fmla="*/ 326231 w 1466850"/>
              <a:gd name="connsiteY24" fmla="*/ 942975 h 1209675"/>
              <a:gd name="connsiteX25" fmla="*/ 452437 w 1466850"/>
              <a:gd name="connsiteY25" fmla="*/ 950119 h 1209675"/>
              <a:gd name="connsiteX26" fmla="*/ 464344 w 1466850"/>
              <a:gd name="connsiteY26" fmla="*/ 933450 h 1209675"/>
              <a:gd name="connsiteX27" fmla="*/ 476250 w 1466850"/>
              <a:gd name="connsiteY27" fmla="*/ 883444 h 1209675"/>
              <a:gd name="connsiteX28" fmla="*/ 488156 w 1466850"/>
              <a:gd name="connsiteY28" fmla="*/ 857250 h 1209675"/>
              <a:gd name="connsiteX29" fmla="*/ 526256 w 1466850"/>
              <a:gd name="connsiteY29" fmla="*/ 862012 h 1209675"/>
              <a:gd name="connsiteX30" fmla="*/ 545306 w 1466850"/>
              <a:gd name="connsiteY30" fmla="*/ 909637 h 1209675"/>
              <a:gd name="connsiteX31" fmla="*/ 566737 w 1466850"/>
              <a:gd name="connsiteY31" fmla="*/ 881062 h 1209675"/>
              <a:gd name="connsiteX32" fmla="*/ 621506 w 1466850"/>
              <a:gd name="connsiteY32" fmla="*/ 845344 h 1209675"/>
              <a:gd name="connsiteX33" fmla="*/ 709612 w 1466850"/>
              <a:gd name="connsiteY33" fmla="*/ 814387 h 1209675"/>
              <a:gd name="connsiteX34" fmla="*/ 716756 w 1466850"/>
              <a:gd name="connsiteY34" fmla="*/ 769144 h 1209675"/>
              <a:gd name="connsiteX35" fmla="*/ 742950 w 1466850"/>
              <a:gd name="connsiteY35" fmla="*/ 750094 h 1209675"/>
              <a:gd name="connsiteX36" fmla="*/ 785812 w 1466850"/>
              <a:gd name="connsiteY36" fmla="*/ 726281 h 1209675"/>
              <a:gd name="connsiteX37" fmla="*/ 800100 w 1466850"/>
              <a:gd name="connsiteY37" fmla="*/ 716756 h 1209675"/>
              <a:gd name="connsiteX38" fmla="*/ 862012 w 1466850"/>
              <a:gd name="connsiteY38" fmla="*/ 721519 h 1209675"/>
              <a:gd name="connsiteX39" fmla="*/ 883444 w 1466850"/>
              <a:gd name="connsiteY39" fmla="*/ 721519 h 1209675"/>
              <a:gd name="connsiteX40" fmla="*/ 892969 w 1466850"/>
              <a:gd name="connsiteY40" fmla="*/ 697706 h 1209675"/>
              <a:gd name="connsiteX41" fmla="*/ 892969 w 1466850"/>
              <a:gd name="connsiteY41" fmla="*/ 697706 h 1209675"/>
              <a:gd name="connsiteX42" fmla="*/ 921544 w 1466850"/>
              <a:gd name="connsiteY42" fmla="*/ 609600 h 1209675"/>
              <a:gd name="connsiteX43" fmla="*/ 909637 w 1466850"/>
              <a:gd name="connsiteY43" fmla="*/ 552450 h 1209675"/>
              <a:gd name="connsiteX44" fmla="*/ 928687 w 1466850"/>
              <a:gd name="connsiteY44" fmla="*/ 540544 h 1209675"/>
              <a:gd name="connsiteX45" fmla="*/ 973931 w 1466850"/>
              <a:gd name="connsiteY45" fmla="*/ 535781 h 1209675"/>
              <a:gd name="connsiteX46" fmla="*/ 1014412 w 1466850"/>
              <a:gd name="connsiteY46" fmla="*/ 447675 h 1209675"/>
              <a:gd name="connsiteX47" fmla="*/ 1038225 w 1466850"/>
              <a:gd name="connsiteY47" fmla="*/ 445294 h 1209675"/>
              <a:gd name="connsiteX48" fmla="*/ 1073944 w 1466850"/>
              <a:gd name="connsiteY48" fmla="*/ 476250 h 1209675"/>
              <a:gd name="connsiteX49" fmla="*/ 1112044 w 1466850"/>
              <a:gd name="connsiteY49" fmla="*/ 514350 h 1209675"/>
              <a:gd name="connsiteX50" fmla="*/ 1171575 w 1466850"/>
              <a:gd name="connsiteY50" fmla="*/ 540544 h 1209675"/>
              <a:gd name="connsiteX51" fmla="*/ 1219200 w 1466850"/>
              <a:gd name="connsiteY51" fmla="*/ 521494 h 1209675"/>
              <a:gd name="connsiteX52" fmla="*/ 1245394 w 1466850"/>
              <a:gd name="connsiteY52" fmla="*/ 502444 h 1209675"/>
              <a:gd name="connsiteX53" fmla="*/ 1278731 w 1466850"/>
              <a:gd name="connsiteY53" fmla="*/ 511969 h 1209675"/>
              <a:gd name="connsiteX54" fmla="*/ 1295400 w 1466850"/>
              <a:gd name="connsiteY54" fmla="*/ 531019 h 1209675"/>
              <a:gd name="connsiteX55" fmla="*/ 1273969 w 1466850"/>
              <a:gd name="connsiteY55" fmla="*/ 573881 h 1209675"/>
              <a:gd name="connsiteX56" fmla="*/ 1285875 w 1466850"/>
              <a:gd name="connsiteY56" fmla="*/ 611981 h 1209675"/>
              <a:gd name="connsiteX57" fmla="*/ 1300162 w 1466850"/>
              <a:gd name="connsiteY57" fmla="*/ 628650 h 1209675"/>
              <a:gd name="connsiteX58" fmla="*/ 1321594 w 1466850"/>
              <a:gd name="connsiteY58" fmla="*/ 666750 h 1209675"/>
              <a:gd name="connsiteX59" fmla="*/ 1347787 w 1466850"/>
              <a:gd name="connsiteY59" fmla="*/ 681037 h 1209675"/>
              <a:gd name="connsiteX60" fmla="*/ 1371600 w 1466850"/>
              <a:gd name="connsiteY60" fmla="*/ 681037 h 1209675"/>
              <a:gd name="connsiteX61" fmla="*/ 1376362 w 1466850"/>
              <a:gd name="connsiteY61" fmla="*/ 628650 h 1209675"/>
              <a:gd name="connsiteX62" fmla="*/ 1395412 w 1466850"/>
              <a:gd name="connsiteY62" fmla="*/ 578644 h 1209675"/>
              <a:gd name="connsiteX63" fmla="*/ 1426369 w 1466850"/>
              <a:gd name="connsiteY63" fmla="*/ 571500 h 1209675"/>
              <a:gd name="connsiteX64" fmla="*/ 1466850 w 1466850"/>
              <a:gd name="connsiteY64" fmla="*/ 552450 h 1209675"/>
              <a:gd name="connsiteX65" fmla="*/ 1443037 w 1466850"/>
              <a:gd name="connsiteY65" fmla="*/ 509587 h 1209675"/>
              <a:gd name="connsiteX66" fmla="*/ 1414462 w 1466850"/>
              <a:gd name="connsiteY66" fmla="*/ 464344 h 1209675"/>
              <a:gd name="connsiteX67" fmla="*/ 1388269 w 1466850"/>
              <a:gd name="connsiteY67" fmla="*/ 438150 h 1209675"/>
              <a:gd name="connsiteX68" fmla="*/ 1404937 w 1466850"/>
              <a:gd name="connsiteY68" fmla="*/ 400050 h 1209675"/>
              <a:gd name="connsiteX69" fmla="*/ 1404937 w 1466850"/>
              <a:gd name="connsiteY69" fmla="*/ 383381 h 1209675"/>
              <a:gd name="connsiteX70" fmla="*/ 1431131 w 1466850"/>
              <a:gd name="connsiteY70" fmla="*/ 338137 h 1209675"/>
              <a:gd name="connsiteX71" fmla="*/ 1419225 w 1466850"/>
              <a:gd name="connsiteY71" fmla="*/ 264319 h 1209675"/>
              <a:gd name="connsiteX72" fmla="*/ 1438275 w 1466850"/>
              <a:gd name="connsiteY72" fmla="*/ 202406 h 1209675"/>
              <a:gd name="connsiteX73" fmla="*/ 1435894 w 1466850"/>
              <a:gd name="connsiteY73" fmla="*/ 173831 h 1209675"/>
              <a:gd name="connsiteX74" fmla="*/ 1404937 w 1466850"/>
              <a:gd name="connsiteY74" fmla="*/ 164306 h 1209675"/>
              <a:gd name="connsiteX75" fmla="*/ 1364456 w 1466850"/>
              <a:gd name="connsiteY75" fmla="*/ 154781 h 1209675"/>
              <a:gd name="connsiteX76" fmla="*/ 1293019 w 1466850"/>
              <a:gd name="connsiteY76" fmla="*/ 154781 h 1209675"/>
              <a:gd name="connsiteX77" fmla="*/ 1233487 w 1466850"/>
              <a:gd name="connsiteY77" fmla="*/ 121444 h 1209675"/>
              <a:gd name="connsiteX78" fmla="*/ 1207294 w 1466850"/>
              <a:gd name="connsiteY78" fmla="*/ 114300 h 1209675"/>
              <a:gd name="connsiteX79" fmla="*/ 1188244 w 1466850"/>
              <a:gd name="connsiteY79" fmla="*/ 126206 h 1209675"/>
              <a:gd name="connsiteX80" fmla="*/ 1133475 w 1466850"/>
              <a:gd name="connsiteY80" fmla="*/ 188119 h 1209675"/>
              <a:gd name="connsiteX81" fmla="*/ 1116806 w 1466850"/>
              <a:gd name="connsiteY81" fmla="*/ 188119 h 1209675"/>
              <a:gd name="connsiteX82" fmla="*/ 1078706 w 1466850"/>
              <a:gd name="connsiteY82" fmla="*/ 142875 h 1209675"/>
              <a:gd name="connsiteX83" fmla="*/ 1054894 w 1466850"/>
              <a:gd name="connsiteY83" fmla="*/ 138112 h 1209675"/>
              <a:gd name="connsiteX84" fmla="*/ 997744 w 1466850"/>
              <a:gd name="connsiteY84" fmla="*/ 157162 h 1209675"/>
              <a:gd name="connsiteX85" fmla="*/ 973931 w 1466850"/>
              <a:gd name="connsiteY85" fmla="*/ 178594 h 1209675"/>
              <a:gd name="connsiteX86" fmla="*/ 928687 w 1466850"/>
              <a:gd name="connsiteY86" fmla="*/ 173831 h 1209675"/>
              <a:gd name="connsiteX87" fmla="*/ 878681 w 1466850"/>
              <a:gd name="connsiteY87" fmla="*/ 164306 h 1209675"/>
              <a:gd name="connsiteX88" fmla="*/ 864394 w 1466850"/>
              <a:gd name="connsiteY88" fmla="*/ 83344 h 1209675"/>
              <a:gd name="connsiteX89" fmla="*/ 845344 w 1466850"/>
              <a:gd name="connsiteY89" fmla="*/ 69056 h 1209675"/>
              <a:gd name="connsiteX90" fmla="*/ 747712 w 1466850"/>
              <a:gd name="connsiteY90" fmla="*/ 119062 h 1209675"/>
              <a:gd name="connsiteX91" fmla="*/ 721519 w 1466850"/>
              <a:gd name="connsiteY91" fmla="*/ 140494 h 1209675"/>
              <a:gd name="connsiteX92" fmla="*/ 709612 w 1466850"/>
              <a:gd name="connsiteY92" fmla="*/ 190500 h 1209675"/>
              <a:gd name="connsiteX93" fmla="*/ 707231 w 1466850"/>
              <a:gd name="connsiteY93" fmla="*/ 195262 h 1209675"/>
              <a:gd name="connsiteX94" fmla="*/ 654844 w 1466850"/>
              <a:gd name="connsiteY94" fmla="*/ 190500 h 1209675"/>
              <a:gd name="connsiteX95" fmla="*/ 633412 w 1466850"/>
              <a:gd name="connsiteY95" fmla="*/ 180975 h 1209675"/>
              <a:gd name="connsiteX96" fmla="*/ 614362 w 1466850"/>
              <a:gd name="connsiteY96" fmla="*/ 142875 h 1209675"/>
              <a:gd name="connsiteX97" fmla="*/ 590550 w 1466850"/>
              <a:gd name="connsiteY97" fmla="*/ 130969 h 1209675"/>
              <a:gd name="connsiteX98" fmla="*/ 540544 w 1466850"/>
              <a:gd name="connsiteY98" fmla="*/ 161925 h 1209675"/>
              <a:gd name="connsiteX99" fmla="*/ 507206 w 1466850"/>
              <a:gd name="connsiteY99" fmla="*/ 154781 h 1209675"/>
              <a:gd name="connsiteX100" fmla="*/ 495300 w 1466850"/>
              <a:gd name="connsiteY100" fmla="*/ 123825 h 1209675"/>
              <a:gd name="connsiteX101" fmla="*/ 490537 w 1466850"/>
              <a:gd name="connsiteY101" fmla="*/ 114300 h 1209675"/>
              <a:gd name="connsiteX102" fmla="*/ 431006 w 1466850"/>
              <a:gd name="connsiteY102" fmla="*/ 97631 h 1209675"/>
              <a:gd name="connsiteX103" fmla="*/ 442912 w 1466850"/>
              <a:gd name="connsiteY103" fmla="*/ 33337 h 1209675"/>
              <a:gd name="connsiteX104" fmla="*/ 423862 w 1466850"/>
              <a:gd name="connsiteY104" fmla="*/ 19050 h 1209675"/>
              <a:gd name="connsiteX105" fmla="*/ 335756 w 1466850"/>
              <a:gd name="connsiteY105" fmla="*/ 0 h 1209675"/>
              <a:gd name="connsiteX106" fmla="*/ 302419 w 1466850"/>
              <a:gd name="connsiteY106" fmla="*/ 35719 h 1209675"/>
              <a:gd name="connsiteX107" fmla="*/ 266700 w 1466850"/>
              <a:gd name="connsiteY107" fmla="*/ 50006 h 1209675"/>
              <a:gd name="connsiteX108" fmla="*/ 271462 w 1466850"/>
              <a:gd name="connsiteY108" fmla="*/ 95250 h 1209675"/>
              <a:gd name="connsiteX109" fmla="*/ 316706 w 1466850"/>
              <a:gd name="connsiteY109" fmla="*/ 121444 h 1209675"/>
              <a:gd name="connsiteX110" fmla="*/ 302419 w 1466850"/>
              <a:gd name="connsiteY110" fmla="*/ 145256 h 1209675"/>
              <a:gd name="connsiteX111" fmla="*/ 247650 w 1466850"/>
              <a:gd name="connsiteY111" fmla="*/ 159544 h 1209675"/>
              <a:gd name="connsiteX112" fmla="*/ 214312 w 1466850"/>
              <a:gd name="connsiteY112" fmla="*/ 216694 h 1209675"/>
              <a:gd name="connsiteX113" fmla="*/ 183356 w 1466850"/>
              <a:gd name="connsiteY113" fmla="*/ 221456 h 1209675"/>
              <a:gd name="connsiteX114" fmla="*/ 183356 w 1466850"/>
              <a:gd name="connsiteY114" fmla="*/ 254794 h 1209675"/>
              <a:gd name="connsiteX115" fmla="*/ 161925 w 1466850"/>
              <a:gd name="connsiteY115" fmla="*/ 304800 h 1209675"/>
              <a:gd name="connsiteX116" fmla="*/ 140494 w 1466850"/>
              <a:gd name="connsiteY116" fmla="*/ 323850 h 1209675"/>
              <a:gd name="connsiteX117" fmla="*/ 71439 w 1466850"/>
              <a:gd name="connsiteY117" fmla="*/ 300039 h 1209675"/>
              <a:gd name="connsiteX118" fmla="*/ 59530 w 1466850"/>
              <a:gd name="connsiteY118" fmla="*/ 302418 h 1209675"/>
              <a:gd name="connsiteX119" fmla="*/ 30956 w 1466850"/>
              <a:gd name="connsiteY119" fmla="*/ 295274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66850" h="1209675">
                <a:moveTo>
                  <a:pt x="30956" y="295274"/>
                </a:moveTo>
                <a:lnTo>
                  <a:pt x="19050" y="381000"/>
                </a:lnTo>
                <a:lnTo>
                  <a:pt x="19050" y="397669"/>
                </a:lnTo>
                <a:lnTo>
                  <a:pt x="0" y="459581"/>
                </a:lnTo>
                <a:lnTo>
                  <a:pt x="7144" y="497681"/>
                </a:lnTo>
                <a:lnTo>
                  <a:pt x="9525" y="535781"/>
                </a:lnTo>
                <a:lnTo>
                  <a:pt x="19050" y="583406"/>
                </a:lnTo>
                <a:lnTo>
                  <a:pt x="23812" y="688181"/>
                </a:lnTo>
                <a:lnTo>
                  <a:pt x="35719" y="747712"/>
                </a:lnTo>
                <a:lnTo>
                  <a:pt x="40481" y="778669"/>
                </a:lnTo>
                <a:lnTo>
                  <a:pt x="47625" y="831056"/>
                </a:lnTo>
                <a:lnTo>
                  <a:pt x="38100" y="919162"/>
                </a:lnTo>
                <a:lnTo>
                  <a:pt x="78581" y="1028700"/>
                </a:lnTo>
                <a:lnTo>
                  <a:pt x="71437" y="1095375"/>
                </a:lnTo>
                <a:lnTo>
                  <a:pt x="88106" y="1164431"/>
                </a:lnTo>
                <a:lnTo>
                  <a:pt x="166687" y="1200149"/>
                </a:lnTo>
                <a:lnTo>
                  <a:pt x="202406" y="1209675"/>
                </a:lnTo>
                <a:lnTo>
                  <a:pt x="188119" y="1145381"/>
                </a:lnTo>
                <a:cubicBezTo>
                  <a:pt x="211137" y="1135063"/>
                  <a:pt x="224631" y="1110456"/>
                  <a:pt x="242887" y="1092994"/>
                </a:cubicBezTo>
                <a:lnTo>
                  <a:pt x="238125" y="1045369"/>
                </a:lnTo>
                <a:lnTo>
                  <a:pt x="230981" y="1035844"/>
                </a:lnTo>
                <a:lnTo>
                  <a:pt x="252412" y="1019175"/>
                </a:lnTo>
                <a:lnTo>
                  <a:pt x="314325" y="995362"/>
                </a:lnTo>
                <a:lnTo>
                  <a:pt x="311944" y="959644"/>
                </a:lnTo>
                <a:lnTo>
                  <a:pt x="326231" y="942975"/>
                </a:lnTo>
                <a:lnTo>
                  <a:pt x="452437" y="950119"/>
                </a:lnTo>
                <a:lnTo>
                  <a:pt x="464344" y="933450"/>
                </a:lnTo>
                <a:lnTo>
                  <a:pt x="476250" y="883444"/>
                </a:lnTo>
                <a:lnTo>
                  <a:pt x="488156" y="857250"/>
                </a:lnTo>
                <a:lnTo>
                  <a:pt x="526256" y="862012"/>
                </a:lnTo>
                <a:lnTo>
                  <a:pt x="545306" y="909637"/>
                </a:lnTo>
                <a:lnTo>
                  <a:pt x="566737" y="881062"/>
                </a:lnTo>
                <a:lnTo>
                  <a:pt x="621506" y="845344"/>
                </a:lnTo>
                <a:lnTo>
                  <a:pt x="709612" y="814387"/>
                </a:lnTo>
                <a:lnTo>
                  <a:pt x="716756" y="769144"/>
                </a:lnTo>
                <a:lnTo>
                  <a:pt x="742950" y="750094"/>
                </a:lnTo>
                <a:lnTo>
                  <a:pt x="785812" y="726281"/>
                </a:lnTo>
                <a:lnTo>
                  <a:pt x="800100" y="716756"/>
                </a:lnTo>
                <a:lnTo>
                  <a:pt x="862012" y="721519"/>
                </a:lnTo>
                <a:lnTo>
                  <a:pt x="883444" y="721519"/>
                </a:lnTo>
                <a:lnTo>
                  <a:pt x="892969" y="697706"/>
                </a:lnTo>
                <a:lnTo>
                  <a:pt x="892969" y="697706"/>
                </a:lnTo>
                <a:lnTo>
                  <a:pt x="921544" y="609600"/>
                </a:lnTo>
                <a:lnTo>
                  <a:pt x="909637" y="552450"/>
                </a:lnTo>
                <a:lnTo>
                  <a:pt x="928687" y="540544"/>
                </a:lnTo>
                <a:lnTo>
                  <a:pt x="973931" y="535781"/>
                </a:lnTo>
                <a:lnTo>
                  <a:pt x="1014412" y="447675"/>
                </a:lnTo>
                <a:lnTo>
                  <a:pt x="1038225" y="445294"/>
                </a:lnTo>
                <a:lnTo>
                  <a:pt x="1073944" y="476250"/>
                </a:lnTo>
                <a:lnTo>
                  <a:pt x="1112044" y="514350"/>
                </a:lnTo>
                <a:lnTo>
                  <a:pt x="1171575" y="540544"/>
                </a:lnTo>
                <a:lnTo>
                  <a:pt x="1219200" y="521494"/>
                </a:lnTo>
                <a:lnTo>
                  <a:pt x="1245394" y="502444"/>
                </a:lnTo>
                <a:lnTo>
                  <a:pt x="1278731" y="511969"/>
                </a:lnTo>
                <a:lnTo>
                  <a:pt x="1295400" y="531019"/>
                </a:lnTo>
                <a:lnTo>
                  <a:pt x="1273969" y="573881"/>
                </a:lnTo>
                <a:lnTo>
                  <a:pt x="1285875" y="611981"/>
                </a:lnTo>
                <a:lnTo>
                  <a:pt x="1300162" y="628650"/>
                </a:lnTo>
                <a:lnTo>
                  <a:pt x="1321594" y="666750"/>
                </a:lnTo>
                <a:lnTo>
                  <a:pt x="1347787" y="681037"/>
                </a:lnTo>
                <a:lnTo>
                  <a:pt x="1371600" y="681037"/>
                </a:lnTo>
                <a:lnTo>
                  <a:pt x="1376362" y="628650"/>
                </a:lnTo>
                <a:lnTo>
                  <a:pt x="1395412" y="578644"/>
                </a:lnTo>
                <a:lnTo>
                  <a:pt x="1426369" y="571500"/>
                </a:lnTo>
                <a:lnTo>
                  <a:pt x="1466850" y="552450"/>
                </a:lnTo>
                <a:lnTo>
                  <a:pt x="1443037" y="509587"/>
                </a:lnTo>
                <a:lnTo>
                  <a:pt x="1414462" y="464344"/>
                </a:lnTo>
                <a:lnTo>
                  <a:pt x="1388269" y="438150"/>
                </a:lnTo>
                <a:lnTo>
                  <a:pt x="1404937" y="400050"/>
                </a:lnTo>
                <a:lnTo>
                  <a:pt x="1404937" y="383381"/>
                </a:lnTo>
                <a:lnTo>
                  <a:pt x="1431131" y="338137"/>
                </a:lnTo>
                <a:lnTo>
                  <a:pt x="1419225" y="264319"/>
                </a:lnTo>
                <a:lnTo>
                  <a:pt x="1438275" y="202406"/>
                </a:lnTo>
                <a:lnTo>
                  <a:pt x="1435894" y="173831"/>
                </a:lnTo>
                <a:lnTo>
                  <a:pt x="1404937" y="164306"/>
                </a:lnTo>
                <a:lnTo>
                  <a:pt x="1364456" y="154781"/>
                </a:lnTo>
                <a:lnTo>
                  <a:pt x="1293019" y="154781"/>
                </a:lnTo>
                <a:lnTo>
                  <a:pt x="1233487" y="121444"/>
                </a:lnTo>
                <a:lnTo>
                  <a:pt x="1207294" y="114300"/>
                </a:lnTo>
                <a:lnTo>
                  <a:pt x="1188244" y="126206"/>
                </a:lnTo>
                <a:lnTo>
                  <a:pt x="1133475" y="188119"/>
                </a:lnTo>
                <a:lnTo>
                  <a:pt x="1116806" y="188119"/>
                </a:lnTo>
                <a:lnTo>
                  <a:pt x="1078706" y="142875"/>
                </a:lnTo>
                <a:lnTo>
                  <a:pt x="1054894" y="138112"/>
                </a:lnTo>
                <a:lnTo>
                  <a:pt x="997744" y="157162"/>
                </a:lnTo>
                <a:lnTo>
                  <a:pt x="973931" y="178594"/>
                </a:lnTo>
                <a:lnTo>
                  <a:pt x="928687" y="173831"/>
                </a:lnTo>
                <a:lnTo>
                  <a:pt x="878681" y="164306"/>
                </a:lnTo>
                <a:lnTo>
                  <a:pt x="864394" y="83344"/>
                </a:lnTo>
                <a:lnTo>
                  <a:pt x="845344" y="69056"/>
                </a:lnTo>
                <a:lnTo>
                  <a:pt x="747712" y="119062"/>
                </a:lnTo>
                <a:lnTo>
                  <a:pt x="721519" y="140494"/>
                </a:lnTo>
                <a:lnTo>
                  <a:pt x="709612" y="190500"/>
                </a:lnTo>
                <a:lnTo>
                  <a:pt x="707231" y="195262"/>
                </a:lnTo>
                <a:lnTo>
                  <a:pt x="654844" y="190500"/>
                </a:lnTo>
                <a:lnTo>
                  <a:pt x="633412" y="180975"/>
                </a:lnTo>
                <a:lnTo>
                  <a:pt x="614362" y="142875"/>
                </a:lnTo>
                <a:lnTo>
                  <a:pt x="590550" y="130969"/>
                </a:lnTo>
                <a:lnTo>
                  <a:pt x="540544" y="161925"/>
                </a:lnTo>
                <a:lnTo>
                  <a:pt x="507206" y="154781"/>
                </a:lnTo>
                <a:lnTo>
                  <a:pt x="495300" y="123825"/>
                </a:lnTo>
                <a:lnTo>
                  <a:pt x="490537" y="114300"/>
                </a:lnTo>
                <a:lnTo>
                  <a:pt x="431006" y="97631"/>
                </a:lnTo>
                <a:lnTo>
                  <a:pt x="442912" y="33337"/>
                </a:lnTo>
                <a:lnTo>
                  <a:pt x="423862" y="19050"/>
                </a:lnTo>
                <a:lnTo>
                  <a:pt x="335756" y="0"/>
                </a:lnTo>
                <a:lnTo>
                  <a:pt x="302419" y="35719"/>
                </a:lnTo>
                <a:lnTo>
                  <a:pt x="266700" y="50006"/>
                </a:lnTo>
                <a:lnTo>
                  <a:pt x="271462" y="95250"/>
                </a:lnTo>
                <a:lnTo>
                  <a:pt x="316706" y="121444"/>
                </a:lnTo>
                <a:lnTo>
                  <a:pt x="302419" y="145256"/>
                </a:lnTo>
                <a:lnTo>
                  <a:pt x="247650" y="159544"/>
                </a:lnTo>
                <a:lnTo>
                  <a:pt x="214312" y="216694"/>
                </a:lnTo>
                <a:lnTo>
                  <a:pt x="183356" y="221456"/>
                </a:lnTo>
                <a:lnTo>
                  <a:pt x="183356" y="254794"/>
                </a:lnTo>
                <a:lnTo>
                  <a:pt x="161925" y="304800"/>
                </a:lnTo>
                <a:lnTo>
                  <a:pt x="140494" y="323850"/>
                </a:lnTo>
                <a:lnTo>
                  <a:pt x="71439" y="300039"/>
                </a:lnTo>
                <a:lnTo>
                  <a:pt x="59530" y="302418"/>
                </a:lnTo>
                <a:lnTo>
                  <a:pt x="30956" y="295274"/>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3" name="Freeform 22"/>
          <p:cNvSpPr/>
          <p:nvPr/>
        </p:nvSpPr>
        <p:spPr>
          <a:xfrm>
            <a:off x="2180158" y="4334668"/>
            <a:ext cx="1562100" cy="1309687"/>
          </a:xfrm>
          <a:custGeom>
            <a:avLst/>
            <a:gdLst>
              <a:gd name="connsiteX0" fmla="*/ 688181 w 1562100"/>
              <a:gd name="connsiteY0" fmla="*/ 1000125 h 1126331"/>
              <a:gd name="connsiteX1" fmla="*/ 688181 w 1562100"/>
              <a:gd name="connsiteY1" fmla="*/ 914400 h 1126331"/>
              <a:gd name="connsiteX2" fmla="*/ 692944 w 1562100"/>
              <a:gd name="connsiteY2" fmla="*/ 871537 h 1126331"/>
              <a:gd name="connsiteX3" fmla="*/ 692944 w 1562100"/>
              <a:gd name="connsiteY3" fmla="*/ 826294 h 1126331"/>
              <a:gd name="connsiteX4" fmla="*/ 676275 w 1562100"/>
              <a:gd name="connsiteY4" fmla="*/ 802481 h 1126331"/>
              <a:gd name="connsiteX5" fmla="*/ 690563 w 1562100"/>
              <a:gd name="connsiteY5" fmla="*/ 750094 h 1126331"/>
              <a:gd name="connsiteX6" fmla="*/ 685800 w 1562100"/>
              <a:gd name="connsiteY6" fmla="*/ 723900 h 1126331"/>
              <a:gd name="connsiteX7" fmla="*/ 697706 w 1562100"/>
              <a:gd name="connsiteY7" fmla="*/ 678656 h 1126331"/>
              <a:gd name="connsiteX8" fmla="*/ 714375 w 1562100"/>
              <a:gd name="connsiteY8" fmla="*/ 654844 h 1126331"/>
              <a:gd name="connsiteX9" fmla="*/ 721519 w 1562100"/>
              <a:gd name="connsiteY9" fmla="*/ 621506 h 1126331"/>
              <a:gd name="connsiteX10" fmla="*/ 735806 w 1562100"/>
              <a:gd name="connsiteY10" fmla="*/ 602456 h 1126331"/>
              <a:gd name="connsiteX11" fmla="*/ 792956 w 1562100"/>
              <a:gd name="connsiteY11" fmla="*/ 592931 h 1126331"/>
              <a:gd name="connsiteX12" fmla="*/ 838200 w 1562100"/>
              <a:gd name="connsiteY12" fmla="*/ 576262 h 1126331"/>
              <a:gd name="connsiteX13" fmla="*/ 876300 w 1562100"/>
              <a:gd name="connsiteY13" fmla="*/ 535781 h 1126331"/>
              <a:gd name="connsiteX14" fmla="*/ 923925 w 1562100"/>
              <a:gd name="connsiteY14" fmla="*/ 521494 h 1126331"/>
              <a:gd name="connsiteX15" fmla="*/ 995363 w 1562100"/>
              <a:gd name="connsiteY15" fmla="*/ 516731 h 1126331"/>
              <a:gd name="connsiteX16" fmla="*/ 1040606 w 1562100"/>
              <a:gd name="connsiteY16" fmla="*/ 507206 h 1126331"/>
              <a:gd name="connsiteX17" fmla="*/ 1119188 w 1562100"/>
              <a:gd name="connsiteY17" fmla="*/ 400050 h 1126331"/>
              <a:gd name="connsiteX18" fmla="*/ 1126331 w 1562100"/>
              <a:gd name="connsiteY18" fmla="*/ 366712 h 1126331"/>
              <a:gd name="connsiteX19" fmla="*/ 1152525 w 1562100"/>
              <a:gd name="connsiteY19" fmla="*/ 338137 h 1126331"/>
              <a:gd name="connsiteX20" fmla="*/ 1197769 w 1562100"/>
              <a:gd name="connsiteY20" fmla="*/ 328612 h 1126331"/>
              <a:gd name="connsiteX21" fmla="*/ 1290638 w 1562100"/>
              <a:gd name="connsiteY21" fmla="*/ 252412 h 1126331"/>
              <a:gd name="connsiteX22" fmla="*/ 1314450 w 1562100"/>
              <a:gd name="connsiteY22" fmla="*/ 250031 h 1126331"/>
              <a:gd name="connsiteX23" fmla="*/ 1409700 w 1562100"/>
              <a:gd name="connsiteY23" fmla="*/ 169069 h 1126331"/>
              <a:gd name="connsiteX24" fmla="*/ 1414463 w 1562100"/>
              <a:gd name="connsiteY24" fmla="*/ 150019 h 1126331"/>
              <a:gd name="connsiteX25" fmla="*/ 1507331 w 1562100"/>
              <a:gd name="connsiteY25" fmla="*/ 95250 h 1126331"/>
              <a:gd name="connsiteX26" fmla="*/ 1543050 w 1562100"/>
              <a:gd name="connsiteY26" fmla="*/ 50006 h 1126331"/>
              <a:gd name="connsiteX27" fmla="*/ 1562100 w 1562100"/>
              <a:gd name="connsiteY27" fmla="*/ 11906 h 1126331"/>
              <a:gd name="connsiteX28" fmla="*/ 1512094 w 1562100"/>
              <a:gd name="connsiteY28" fmla="*/ 30956 h 1126331"/>
              <a:gd name="connsiteX29" fmla="*/ 1478756 w 1562100"/>
              <a:gd name="connsiteY29" fmla="*/ 30956 h 1126331"/>
              <a:gd name="connsiteX30" fmla="*/ 1452563 w 1562100"/>
              <a:gd name="connsiteY30" fmla="*/ 69056 h 1126331"/>
              <a:gd name="connsiteX31" fmla="*/ 1421606 w 1562100"/>
              <a:gd name="connsiteY31" fmla="*/ 66675 h 1126331"/>
              <a:gd name="connsiteX32" fmla="*/ 1366838 w 1562100"/>
              <a:gd name="connsiteY32" fmla="*/ 35719 h 1126331"/>
              <a:gd name="connsiteX33" fmla="*/ 1323975 w 1562100"/>
              <a:gd name="connsiteY33" fmla="*/ 23812 h 1126331"/>
              <a:gd name="connsiteX34" fmla="*/ 1238250 w 1562100"/>
              <a:gd name="connsiteY34" fmla="*/ 59531 h 1126331"/>
              <a:gd name="connsiteX35" fmla="*/ 1223963 w 1562100"/>
              <a:gd name="connsiteY35" fmla="*/ 97631 h 1126331"/>
              <a:gd name="connsiteX36" fmla="*/ 1195388 w 1562100"/>
              <a:gd name="connsiteY36" fmla="*/ 154781 h 1126331"/>
              <a:gd name="connsiteX37" fmla="*/ 1109663 w 1562100"/>
              <a:gd name="connsiteY37" fmla="*/ 116681 h 1126331"/>
              <a:gd name="connsiteX38" fmla="*/ 1097756 w 1562100"/>
              <a:gd name="connsiteY38" fmla="*/ 159544 h 1126331"/>
              <a:gd name="connsiteX39" fmla="*/ 1083469 w 1562100"/>
              <a:gd name="connsiteY39" fmla="*/ 192881 h 1126331"/>
              <a:gd name="connsiteX40" fmla="*/ 959644 w 1562100"/>
              <a:gd name="connsiteY40" fmla="*/ 223837 h 1126331"/>
              <a:gd name="connsiteX41" fmla="*/ 945356 w 1562100"/>
              <a:gd name="connsiteY41" fmla="*/ 219075 h 1126331"/>
              <a:gd name="connsiteX42" fmla="*/ 926306 w 1562100"/>
              <a:gd name="connsiteY42" fmla="*/ 240506 h 1126331"/>
              <a:gd name="connsiteX43" fmla="*/ 890588 w 1562100"/>
              <a:gd name="connsiteY43" fmla="*/ 247650 h 1126331"/>
              <a:gd name="connsiteX44" fmla="*/ 854869 w 1562100"/>
              <a:gd name="connsiteY44" fmla="*/ 197644 h 1126331"/>
              <a:gd name="connsiteX45" fmla="*/ 835819 w 1562100"/>
              <a:gd name="connsiteY45" fmla="*/ 185737 h 1126331"/>
              <a:gd name="connsiteX46" fmla="*/ 826294 w 1562100"/>
              <a:gd name="connsiteY46" fmla="*/ 140494 h 1126331"/>
              <a:gd name="connsiteX47" fmla="*/ 792956 w 1562100"/>
              <a:gd name="connsiteY47" fmla="*/ 123825 h 1126331"/>
              <a:gd name="connsiteX48" fmla="*/ 759619 w 1562100"/>
              <a:gd name="connsiteY48" fmla="*/ 116681 h 1126331"/>
              <a:gd name="connsiteX49" fmla="*/ 740569 w 1562100"/>
              <a:gd name="connsiteY49" fmla="*/ 111919 h 1126331"/>
              <a:gd name="connsiteX50" fmla="*/ 728663 w 1562100"/>
              <a:gd name="connsiteY50" fmla="*/ 102394 h 1126331"/>
              <a:gd name="connsiteX51" fmla="*/ 735806 w 1562100"/>
              <a:gd name="connsiteY51" fmla="*/ 76200 h 1126331"/>
              <a:gd name="connsiteX52" fmla="*/ 742950 w 1562100"/>
              <a:gd name="connsiteY52" fmla="*/ 52387 h 1126331"/>
              <a:gd name="connsiteX53" fmla="*/ 700088 w 1562100"/>
              <a:gd name="connsiteY53" fmla="*/ 2381 h 1126331"/>
              <a:gd name="connsiteX54" fmla="*/ 328613 w 1562100"/>
              <a:gd name="connsiteY54" fmla="*/ 0 h 1126331"/>
              <a:gd name="connsiteX55" fmla="*/ 292894 w 1562100"/>
              <a:gd name="connsiteY55" fmla="*/ 102394 h 1126331"/>
              <a:gd name="connsiteX56" fmla="*/ 264319 w 1562100"/>
              <a:gd name="connsiteY56" fmla="*/ 109537 h 1126331"/>
              <a:gd name="connsiteX57" fmla="*/ 261938 w 1562100"/>
              <a:gd name="connsiteY57" fmla="*/ 123825 h 1126331"/>
              <a:gd name="connsiteX58" fmla="*/ 261938 w 1562100"/>
              <a:gd name="connsiteY58" fmla="*/ 157162 h 1126331"/>
              <a:gd name="connsiteX59" fmla="*/ 228600 w 1562100"/>
              <a:gd name="connsiteY59" fmla="*/ 200025 h 1126331"/>
              <a:gd name="connsiteX60" fmla="*/ 271463 w 1562100"/>
              <a:gd name="connsiteY60" fmla="*/ 216694 h 1126331"/>
              <a:gd name="connsiteX61" fmla="*/ 278606 w 1562100"/>
              <a:gd name="connsiteY61" fmla="*/ 235744 h 1126331"/>
              <a:gd name="connsiteX62" fmla="*/ 257175 w 1562100"/>
              <a:gd name="connsiteY62" fmla="*/ 271462 h 1126331"/>
              <a:gd name="connsiteX63" fmla="*/ 221456 w 1562100"/>
              <a:gd name="connsiteY63" fmla="*/ 280987 h 1126331"/>
              <a:gd name="connsiteX64" fmla="*/ 221456 w 1562100"/>
              <a:gd name="connsiteY64" fmla="*/ 321469 h 1126331"/>
              <a:gd name="connsiteX65" fmla="*/ 254794 w 1562100"/>
              <a:gd name="connsiteY65" fmla="*/ 359569 h 1126331"/>
              <a:gd name="connsiteX66" fmla="*/ 226219 w 1562100"/>
              <a:gd name="connsiteY66" fmla="*/ 423862 h 1126331"/>
              <a:gd name="connsiteX67" fmla="*/ 180975 w 1562100"/>
              <a:gd name="connsiteY67" fmla="*/ 452437 h 1126331"/>
              <a:gd name="connsiteX68" fmla="*/ 183356 w 1562100"/>
              <a:gd name="connsiteY68" fmla="*/ 469106 h 1126331"/>
              <a:gd name="connsiteX69" fmla="*/ 204788 w 1562100"/>
              <a:gd name="connsiteY69" fmla="*/ 478631 h 1126331"/>
              <a:gd name="connsiteX70" fmla="*/ 219075 w 1562100"/>
              <a:gd name="connsiteY70" fmla="*/ 488156 h 1126331"/>
              <a:gd name="connsiteX71" fmla="*/ 223838 w 1562100"/>
              <a:gd name="connsiteY71" fmla="*/ 507206 h 1126331"/>
              <a:gd name="connsiteX72" fmla="*/ 195263 w 1562100"/>
              <a:gd name="connsiteY72" fmla="*/ 533400 h 1126331"/>
              <a:gd name="connsiteX73" fmla="*/ 123825 w 1562100"/>
              <a:gd name="connsiteY73" fmla="*/ 578644 h 1126331"/>
              <a:gd name="connsiteX74" fmla="*/ 123825 w 1562100"/>
              <a:gd name="connsiteY74" fmla="*/ 614362 h 1126331"/>
              <a:gd name="connsiteX75" fmla="*/ 135731 w 1562100"/>
              <a:gd name="connsiteY75" fmla="*/ 645319 h 1126331"/>
              <a:gd name="connsiteX76" fmla="*/ 123825 w 1562100"/>
              <a:gd name="connsiteY76" fmla="*/ 685800 h 1126331"/>
              <a:gd name="connsiteX77" fmla="*/ 76200 w 1562100"/>
              <a:gd name="connsiteY77" fmla="*/ 681037 h 1126331"/>
              <a:gd name="connsiteX78" fmla="*/ 52388 w 1562100"/>
              <a:gd name="connsiteY78" fmla="*/ 626269 h 1126331"/>
              <a:gd name="connsiteX79" fmla="*/ 33338 w 1562100"/>
              <a:gd name="connsiteY79" fmla="*/ 619125 h 1126331"/>
              <a:gd name="connsiteX80" fmla="*/ 23813 w 1562100"/>
              <a:gd name="connsiteY80" fmla="*/ 657225 h 1126331"/>
              <a:gd name="connsiteX81" fmla="*/ 21431 w 1562100"/>
              <a:gd name="connsiteY81" fmla="*/ 666750 h 1126331"/>
              <a:gd name="connsiteX82" fmla="*/ 7144 w 1562100"/>
              <a:gd name="connsiteY82" fmla="*/ 683419 h 1126331"/>
              <a:gd name="connsiteX83" fmla="*/ 0 w 1562100"/>
              <a:gd name="connsiteY83" fmla="*/ 740569 h 1126331"/>
              <a:gd name="connsiteX84" fmla="*/ 23813 w 1562100"/>
              <a:gd name="connsiteY84" fmla="*/ 769144 h 1126331"/>
              <a:gd name="connsiteX85" fmla="*/ 16669 w 1562100"/>
              <a:gd name="connsiteY85" fmla="*/ 809625 h 1126331"/>
              <a:gd name="connsiteX86" fmla="*/ 35719 w 1562100"/>
              <a:gd name="connsiteY86" fmla="*/ 814387 h 1126331"/>
              <a:gd name="connsiteX87" fmla="*/ 69056 w 1562100"/>
              <a:gd name="connsiteY87" fmla="*/ 814387 h 1126331"/>
              <a:gd name="connsiteX88" fmla="*/ 85725 w 1562100"/>
              <a:gd name="connsiteY88" fmla="*/ 804862 h 1126331"/>
              <a:gd name="connsiteX89" fmla="*/ 135731 w 1562100"/>
              <a:gd name="connsiteY89" fmla="*/ 862012 h 1126331"/>
              <a:gd name="connsiteX90" fmla="*/ 123825 w 1562100"/>
              <a:gd name="connsiteY90" fmla="*/ 881062 h 1126331"/>
              <a:gd name="connsiteX91" fmla="*/ 133350 w 1562100"/>
              <a:gd name="connsiteY91" fmla="*/ 909637 h 1126331"/>
              <a:gd name="connsiteX92" fmla="*/ 164306 w 1562100"/>
              <a:gd name="connsiteY92" fmla="*/ 928687 h 1126331"/>
              <a:gd name="connsiteX93" fmla="*/ 190500 w 1562100"/>
              <a:gd name="connsiteY93" fmla="*/ 938212 h 1126331"/>
              <a:gd name="connsiteX94" fmla="*/ 216694 w 1562100"/>
              <a:gd name="connsiteY94" fmla="*/ 945356 h 1126331"/>
              <a:gd name="connsiteX95" fmla="*/ 228600 w 1562100"/>
              <a:gd name="connsiteY95" fmla="*/ 947737 h 1126331"/>
              <a:gd name="connsiteX96" fmla="*/ 240506 w 1562100"/>
              <a:gd name="connsiteY96" fmla="*/ 909637 h 1126331"/>
              <a:gd name="connsiteX97" fmla="*/ 269081 w 1562100"/>
              <a:gd name="connsiteY97" fmla="*/ 914400 h 1126331"/>
              <a:gd name="connsiteX98" fmla="*/ 288131 w 1562100"/>
              <a:gd name="connsiteY98" fmla="*/ 902494 h 1126331"/>
              <a:gd name="connsiteX99" fmla="*/ 307181 w 1562100"/>
              <a:gd name="connsiteY99" fmla="*/ 952500 h 1126331"/>
              <a:gd name="connsiteX100" fmla="*/ 330994 w 1562100"/>
              <a:gd name="connsiteY100" fmla="*/ 966787 h 1126331"/>
              <a:gd name="connsiteX101" fmla="*/ 340519 w 1562100"/>
              <a:gd name="connsiteY101" fmla="*/ 995362 h 1126331"/>
              <a:gd name="connsiteX102" fmla="*/ 357188 w 1562100"/>
              <a:gd name="connsiteY102" fmla="*/ 1004887 h 1126331"/>
              <a:gd name="connsiteX103" fmla="*/ 364331 w 1562100"/>
              <a:gd name="connsiteY103" fmla="*/ 1035844 h 1126331"/>
              <a:gd name="connsiteX104" fmla="*/ 335756 w 1562100"/>
              <a:gd name="connsiteY104" fmla="*/ 1062037 h 1126331"/>
              <a:gd name="connsiteX105" fmla="*/ 309563 w 1562100"/>
              <a:gd name="connsiteY105" fmla="*/ 1078706 h 1126331"/>
              <a:gd name="connsiteX106" fmla="*/ 297656 w 1562100"/>
              <a:gd name="connsiteY106" fmla="*/ 1102519 h 1126331"/>
              <a:gd name="connsiteX107" fmla="*/ 302419 w 1562100"/>
              <a:gd name="connsiteY107" fmla="*/ 1126331 h 1126331"/>
              <a:gd name="connsiteX108" fmla="*/ 342900 w 1562100"/>
              <a:gd name="connsiteY108" fmla="*/ 1126331 h 1126331"/>
              <a:gd name="connsiteX109" fmla="*/ 390525 w 1562100"/>
              <a:gd name="connsiteY109" fmla="*/ 1121569 h 1126331"/>
              <a:gd name="connsiteX110" fmla="*/ 428625 w 1562100"/>
              <a:gd name="connsiteY110" fmla="*/ 1112044 h 1126331"/>
              <a:gd name="connsiteX111" fmla="*/ 454819 w 1562100"/>
              <a:gd name="connsiteY111" fmla="*/ 1119187 h 1126331"/>
              <a:gd name="connsiteX112" fmla="*/ 473869 w 1562100"/>
              <a:gd name="connsiteY112" fmla="*/ 1097756 h 1126331"/>
              <a:gd name="connsiteX113" fmla="*/ 492919 w 1562100"/>
              <a:gd name="connsiteY113" fmla="*/ 1097756 h 1126331"/>
              <a:gd name="connsiteX114" fmla="*/ 507206 w 1562100"/>
              <a:gd name="connsiteY114" fmla="*/ 1066800 h 1126331"/>
              <a:gd name="connsiteX115" fmla="*/ 557213 w 1562100"/>
              <a:gd name="connsiteY115" fmla="*/ 1052512 h 1126331"/>
              <a:gd name="connsiteX116" fmla="*/ 583406 w 1562100"/>
              <a:gd name="connsiteY116" fmla="*/ 1033462 h 1126331"/>
              <a:gd name="connsiteX117" fmla="*/ 590550 w 1562100"/>
              <a:gd name="connsiteY117" fmla="*/ 995362 h 1126331"/>
              <a:gd name="connsiteX118" fmla="*/ 607219 w 1562100"/>
              <a:gd name="connsiteY118" fmla="*/ 969169 h 1126331"/>
              <a:gd name="connsiteX119" fmla="*/ 688181 w 1562100"/>
              <a:gd name="connsiteY119" fmla="*/ 1000125 h 1126331"/>
              <a:gd name="connsiteX0" fmla="*/ 688181 w 1562100"/>
              <a:gd name="connsiteY0" fmla="*/ 1000125 h 1126331"/>
              <a:gd name="connsiteX1" fmla="*/ 688181 w 1562100"/>
              <a:gd name="connsiteY1" fmla="*/ 914400 h 1126331"/>
              <a:gd name="connsiteX2" fmla="*/ 692944 w 1562100"/>
              <a:gd name="connsiteY2" fmla="*/ 871537 h 1126331"/>
              <a:gd name="connsiteX3" fmla="*/ 692944 w 1562100"/>
              <a:gd name="connsiteY3" fmla="*/ 826294 h 1126331"/>
              <a:gd name="connsiteX4" fmla="*/ 676275 w 1562100"/>
              <a:gd name="connsiteY4" fmla="*/ 802481 h 1126331"/>
              <a:gd name="connsiteX5" fmla="*/ 690563 w 1562100"/>
              <a:gd name="connsiteY5" fmla="*/ 750094 h 1126331"/>
              <a:gd name="connsiteX6" fmla="*/ 685800 w 1562100"/>
              <a:gd name="connsiteY6" fmla="*/ 723900 h 1126331"/>
              <a:gd name="connsiteX7" fmla="*/ 697706 w 1562100"/>
              <a:gd name="connsiteY7" fmla="*/ 678656 h 1126331"/>
              <a:gd name="connsiteX8" fmla="*/ 714375 w 1562100"/>
              <a:gd name="connsiteY8" fmla="*/ 654844 h 1126331"/>
              <a:gd name="connsiteX9" fmla="*/ 721519 w 1562100"/>
              <a:gd name="connsiteY9" fmla="*/ 621506 h 1126331"/>
              <a:gd name="connsiteX10" fmla="*/ 735806 w 1562100"/>
              <a:gd name="connsiteY10" fmla="*/ 602456 h 1126331"/>
              <a:gd name="connsiteX11" fmla="*/ 792956 w 1562100"/>
              <a:gd name="connsiteY11" fmla="*/ 592931 h 1126331"/>
              <a:gd name="connsiteX12" fmla="*/ 838200 w 1562100"/>
              <a:gd name="connsiteY12" fmla="*/ 576262 h 1126331"/>
              <a:gd name="connsiteX13" fmla="*/ 876300 w 1562100"/>
              <a:gd name="connsiteY13" fmla="*/ 535781 h 1126331"/>
              <a:gd name="connsiteX14" fmla="*/ 923925 w 1562100"/>
              <a:gd name="connsiteY14" fmla="*/ 521494 h 1126331"/>
              <a:gd name="connsiteX15" fmla="*/ 995363 w 1562100"/>
              <a:gd name="connsiteY15" fmla="*/ 516731 h 1126331"/>
              <a:gd name="connsiteX16" fmla="*/ 1040606 w 1562100"/>
              <a:gd name="connsiteY16" fmla="*/ 507206 h 1126331"/>
              <a:gd name="connsiteX17" fmla="*/ 1119188 w 1562100"/>
              <a:gd name="connsiteY17" fmla="*/ 400050 h 1126331"/>
              <a:gd name="connsiteX18" fmla="*/ 1126331 w 1562100"/>
              <a:gd name="connsiteY18" fmla="*/ 366712 h 1126331"/>
              <a:gd name="connsiteX19" fmla="*/ 1152525 w 1562100"/>
              <a:gd name="connsiteY19" fmla="*/ 338137 h 1126331"/>
              <a:gd name="connsiteX20" fmla="*/ 1197769 w 1562100"/>
              <a:gd name="connsiteY20" fmla="*/ 328612 h 1126331"/>
              <a:gd name="connsiteX21" fmla="*/ 1290638 w 1562100"/>
              <a:gd name="connsiteY21" fmla="*/ 252412 h 1126331"/>
              <a:gd name="connsiteX22" fmla="*/ 1314450 w 1562100"/>
              <a:gd name="connsiteY22" fmla="*/ 250031 h 1126331"/>
              <a:gd name="connsiteX23" fmla="*/ 1409700 w 1562100"/>
              <a:gd name="connsiteY23" fmla="*/ 169069 h 1126331"/>
              <a:gd name="connsiteX24" fmla="*/ 1414463 w 1562100"/>
              <a:gd name="connsiteY24" fmla="*/ 150019 h 1126331"/>
              <a:gd name="connsiteX25" fmla="*/ 1507331 w 1562100"/>
              <a:gd name="connsiteY25" fmla="*/ 95250 h 1126331"/>
              <a:gd name="connsiteX26" fmla="*/ 1543050 w 1562100"/>
              <a:gd name="connsiteY26" fmla="*/ 50006 h 1126331"/>
              <a:gd name="connsiteX27" fmla="*/ 1562100 w 1562100"/>
              <a:gd name="connsiteY27" fmla="*/ 11906 h 1126331"/>
              <a:gd name="connsiteX28" fmla="*/ 1512094 w 1562100"/>
              <a:gd name="connsiteY28" fmla="*/ 30956 h 1126331"/>
              <a:gd name="connsiteX29" fmla="*/ 1478756 w 1562100"/>
              <a:gd name="connsiteY29" fmla="*/ 30956 h 1126331"/>
              <a:gd name="connsiteX30" fmla="*/ 1452563 w 1562100"/>
              <a:gd name="connsiteY30" fmla="*/ 69056 h 1126331"/>
              <a:gd name="connsiteX31" fmla="*/ 1421606 w 1562100"/>
              <a:gd name="connsiteY31" fmla="*/ 66675 h 1126331"/>
              <a:gd name="connsiteX32" fmla="*/ 1366838 w 1562100"/>
              <a:gd name="connsiteY32" fmla="*/ 35719 h 1126331"/>
              <a:gd name="connsiteX33" fmla="*/ 1323975 w 1562100"/>
              <a:gd name="connsiteY33" fmla="*/ 23812 h 1126331"/>
              <a:gd name="connsiteX34" fmla="*/ 1238250 w 1562100"/>
              <a:gd name="connsiteY34" fmla="*/ 59531 h 1126331"/>
              <a:gd name="connsiteX35" fmla="*/ 1223963 w 1562100"/>
              <a:gd name="connsiteY35" fmla="*/ 97631 h 1126331"/>
              <a:gd name="connsiteX36" fmla="*/ 1195388 w 1562100"/>
              <a:gd name="connsiteY36" fmla="*/ 154781 h 1126331"/>
              <a:gd name="connsiteX37" fmla="*/ 1109663 w 1562100"/>
              <a:gd name="connsiteY37" fmla="*/ 116681 h 1126331"/>
              <a:gd name="connsiteX38" fmla="*/ 1097756 w 1562100"/>
              <a:gd name="connsiteY38" fmla="*/ 159544 h 1126331"/>
              <a:gd name="connsiteX39" fmla="*/ 1083469 w 1562100"/>
              <a:gd name="connsiteY39" fmla="*/ 192881 h 1126331"/>
              <a:gd name="connsiteX40" fmla="*/ 959644 w 1562100"/>
              <a:gd name="connsiteY40" fmla="*/ 223837 h 1126331"/>
              <a:gd name="connsiteX41" fmla="*/ 945356 w 1562100"/>
              <a:gd name="connsiteY41" fmla="*/ 219075 h 1126331"/>
              <a:gd name="connsiteX42" fmla="*/ 926306 w 1562100"/>
              <a:gd name="connsiteY42" fmla="*/ 240506 h 1126331"/>
              <a:gd name="connsiteX43" fmla="*/ 890588 w 1562100"/>
              <a:gd name="connsiteY43" fmla="*/ 247650 h 1126331"/>
              <a:gd name="connsiteX44" fmla="*/ 854869 w 1562100"/>
              <a:gd name="connsiteY44" fmla="*/ 197644 h 1126331"/>
              <a:gd name="connsiteX45" fmla="*/ 835819 w 1562100"/>
              <a:gd name="connsiteY45" fmla="*/ 185737 h 1126331"/>
              <a:gd name="connsiteX46" fmla="*/ 826294 w 1562100"/>
              <a:gd name="connsiteY46" fmla="*/ 140494 h 1126331"/>
              <a:gd name="connsiteX47" fmla="*/ 792956 w 1562100"/>
              <a:gd name="connsiteY47" fmla="*/ 123825 h 1126331"/>
              <a:gd name="connsiteX48" fmla="*/ 759619 w 1562100"/>
              <a:gd name="connsiteY48" fmla="*/ 116681 h 1126331"/>
              <a:gd name="connsiteX49" fmla="*/ 740569 w 1562100"/>
              <a:gd name="connsiteY49" fmla="*/ 111919 h 1126331"/>
              <a:gd name="connsiteX50" fmla="*/ 728663 w 1562100"/>
              <a:gd name="connsiteY50" fmla="*/ 102394 h 1126331"/>
              <a:gd name="connsiteX51" fmla="*/ 735806 w 1562100"/>
              <a:gd name="connsiteY51" fmla="*/ 76200 h 1126331"/>
              <a:gd name="connsiteX52" fmla="*/ 742950 w 1562100"/>
              <a:gd name="connsiteY52" fmla="*/ 52387 h 1126331"/>
              <a:gd name="connsiteX53" fmla="*/ 700088 w 1562100"/>
              <a:gd name="connsiteY53" fmla="*/ 2381 h 1126331"/>
              <a:gd name="connsiteX54" fmla="*/ 378619 w 1562100"/>
              <a:gd name="connsiteY54" fmla="*/ 2381 h 1126331"/>
              <a:gd name="connsiteX55" fmla="*/ 328613 w 1562100"/>
              <a:gd name="connsiteY55" fmla="*/ 0 h 1126331"/>
              <a:gd name="connsiteX56" fmla="*/ 292894 w 1562100"/>
              <a:gd name="connsiteY56" fmla="*/ 102394 h 1126331"/>
              <a:gd name="connsiteX57" fmla="*/ 264319 w 1562100"/>
              <a:gd name="connsiteY57" fmla="*/ 109537 h 1126331"/>
              <a:gd name="connsiteX58" fmla="*/ 261938 w 1562100"/>
              <a:gd name="connsiteY58" fmla="*/ 123825 h 1126331"/>
              <a:gd name="connsiteX59" fmla="*/ 261938 w 1562100"/>
              <a:gd name="connsiteY59" fmla="*/ 157162 h 1126331"/>
              <a:gd name="connsiteX60" fmla="*/ 228600 w 1562100"/>
              <a:gd name="connsiteY60" fmla="*/ 200025 h 1126331"/>
              <a:gd name="connsiteX61" fmla="*/ 271463 w 1562100"/>
              <a:gd name="connsiteY61" fmla="*/ 216694 h 1126331"/>
              <a:gd name="connsiteX62" fmla="*/ 278606 w 1562100"/>
              <a:gd name="connsiteY62" fmla="*/ 235744 h 1126331"/>
              <a:gd name="connsiteX63" fmla="*/ 257175 w 1562100"/>
              <a:gd name="connsiteY63" fmla="*/ 271462 h 1126331"/>
              <a:gd name="connsiteX64" fmla="*/ 221456 w 1562100"/>
              <a:gd name="connsiteY64" fmla="*/ 280987 h 1126331"/>
              <a:gd name="connsiteX65" fmla="*/ 221456 w 1562100"/>
              <a:gd name="connsiteY65" fmla="*/ 321469 h 1126331"/>
              <a:gd name="connsiteX66" fmla="*/ 254794 w 1562100"/>
              <a:gd name="connsiteY66" fmla="*/ 359569 h 1126331"/>
              <a:gd name="connsiteX67" fmla="*/ 226219 w 1562100"/>
              <a:gd name="connsiteY67" fmla="*/ 423862 h 1126331"/>
              <a:gd name="connsiteX68" fmla="*/ 180975 w 1562100"/>
              <a:gd name="connsiteY68" fmla="*/ 452437 h 1126331"/>
              <a:gd name="connsiteX69" fmla="*/ 183356 w 1562100"/>
              <a:gd name="connsiteY69" fmla="*/ 469106 h 1126331"/>
              <a:gd name="connsiteX70" fmla="*/ 204788 w 1562100"/>
              <a:gd name="connsiteY70" fmla="*/ 478631 h 1126331"/>
              <a:gd name="connsiteX71" fmla="*/ 219075 w 1562100"/>
              <a:gd name="connsiteY71" fmla="*/ 488156 h 1126331"/>
              <a:gd name="connsiteX72" fmla="*/ 223838 w 1562100"/>
              <a:gd name="connsiteY72" fmla="*/ 507206 h 1126331"/>
              <a:gd name="connsiteX73" fmla="*/ 195263 w 1562100"/>
              <a:gd name="connsiteY73" fmla="*/ 533400 h 1126331"/>
              <a:gd name="connsiteX74" fmla="*/ 123825 w 1562100"/>
              <a:gd name="connsiteY74" fmla="*/ 578644 h 1126331"/>
              <a:gd name="connsiteX75" fmla="*/ 123825 w 1562100"/>
              <a:gd name="connsiteY75" fmla="*/ 614362 h 1126331"/>
              <a:gd name="connsiteX76" fmla="*/ 135731 w 1562100"/>
              <a:gd name="connsiteY76" fmla="*/ 645319 h 1126331"/>
              <a:gd name="connsiteX77" fmla="*/ 123825 w 1562100"/>
              <a:gd name="connsiteY77" fmla="*/ 685800 h 1126331"/>
              <a:gd name="connsiteX78" fmla="*/ 76200 w 1562100"/>
              <a:gd name="connsiteY78" fmla="*/ 681037 h 1126331"/>
              <a:gd name="connsiteX79" fmla="*/ 52388 w 1562100"/>
              <a:gd name="connsiteY79" fmla="*/ 626269 h 1126331"/>
              <a:gd name="connsiteX80" fmla="*/ 33338 w 1562100"/>
              <a:gd name="connsiteY80" fmla="*/ 619125 h 1126331"/>
              <a:gd name="connsiteX81" fmla="*/ 23813 w 1562100"/>
              <a:gd name="connsiteY81" fmla="*/ 657225 h 1126331"/>
              <a:gd name="connsiteX82" fmla="*/ 21431 w 1562100"/>
              <a:gd name="connsiteY82" fmla="*/ 666750 h 1126331"/>
              <a:gd name="connsiteX83" fmla="*/ 7144 w 1562100"/>
              <a:gd name="connsiteY83" fmla="*/ 683419 h 1126331"/>
              <a:gd name="connsiteX84" fmla="*/ 0 w 1562100"/>
              <a:gd name="connsiteY84" fmla="*/ 740569 h 1126331"/>
              <a:gd name="connsiteX85" fmla="*/ 23813 w 1562100"/>
              <a:gd name="connsiteY85" fmla="*/ 769144 h 1126331"/>
              <a:gd name="connsiteX86" fmla="*/ 16669 w 1562100"/>
              <a:gd name="connsiteY86" fmla="*/ 809625 h 1126331"/>
              <a:gd name="connsiteX87" fmla="*/ 35719 w 1562100"/>
              <a:gd name="connsiteY87" fmla="*/ 814387 h 1126331"/>
              <a:gd name="connsiteX88" fmla="*/ 69056 w 1562100"/>
              <a:gd name="connsiteY88" fmla="*/ 814387 h 1126331"/>
              <a:gd name="connsiteX89" fmla="*/ 85725 w 1562100"/>
              <a:gd name="connsiteY89" fmla="*/ 804862 h 1126331"/>
              <a:gd name="connsiteX90" fmla="*/ 135731 w 1562100"/>
              <a:gd name="connsiteY90" fmla="*/ 862012 h 1126331"/>
              <a:gd name="connsiteX91" fmla="*/ 123825 w 1562100"/>
              <a:gd name="connsiteY91" fmla="*/ 881062 h 1126331"/>
              <a:gd name="connsiteX92" fmla="*/ 133350 w 1562100"/>
              <a:gd name="connsiteY92" fmla="*/ 909637 h 1126331"/>
              <a:gd name="connsiteX93" fmla="*/ 164306 w 1562100"/>
              <a:gd name="connsiteY93" fmla="*/ 928687 h 1126331"/>
              <a:gd name="connsiteX94" fmla="*/ 190500 w 1562100"/>
              <a:gd name="connsiteY94" fmla="*/ 938212 h 1126331"/>
              <a:gd name="connsiteX95" fmla="*/ 216694 w 1562100"/>
              <a:gd name="connsiteY95" fmla="*/ 945356 h 1126331"/>
              <a:gd name="connsiteX96" fmla="*/ 228600 w 1562100"/>
              <a:gd name="connsiteY96" fmla="*/ 947737 h 1126331"/>
              <a:gd name="connsiteX97" fmla="*/ 240506 w 1562100"/>
              <a:gd name="connsiteY97" fmla="*/ 909637 h 1126331"/>
              <a:gd name="connsiteX98" fmla="*/ 269081 w 1562100"/>
              <a:gd name="connsiteY98" fmla="*/ 914400 h 1126331"/>
              <a:gd name="connsiteX99" fmla="*/ 288131 w 1562100"/>
              <a:gd name="connsiteY99" fmla="*/ 902494 h 1126331"/>
              <a:gd name="connsiteX100" fmla="*/ 307181 w 1562100"/>
              <a:gd name="connsiteY100" fmla="*/ 952500 h 1126331"/>
              <a:gd name="connsiteX101" fmla="*/ 330994 w 1562100"/>
              <a:gd name="connsiteY101" fmla="*/ 966787 h 1126331"/>
              <a:gd name="connsiteX102" fmla="*/ 340519 w 1562100"/>
              <a:gd name="connsiteY102" fmla="*/ 995362 h 1126331"/>
              <a:gd name="connsiteX103" fmla="*/ 357188 w 1562100"/>
              <a:gd name="connsiteY103" fmla="*/ 1004887 h 1126331"/>
              <a:gd name="connsiteX104" fmla="*/ 364331 w 1562100"/>
              <a:gd name="connsiteY104" fmla="*/ 1035844 h 1126331"/>
              <a:gd name="connsiteX105" fmla="*/ 335756 w 1562100"/>
              <a:gd name="connsiteY105" fmla="*/ 1062037 h 1126331"/>
              <a:gd name="connsiteX106" fmla="*/ 309563 w 1562100"/>
              <a:gd name="connsiteY106" fmla="*/ 1078706 h 1126331"/>
              <a:gd name="connsiteX107" fmla="*/ 297656 w 1562100"/>
              <a:gd name="connsiteY107" fmla="*/ 1102519 h 1126331"/>
              <a:gd name="connsiteX108" fmla="*/ 302419 w 1562100"/>
              <a:gd name="connsiteY108" fmla="*/ 1126331 h 1126331"/>
              <a:gd name="connsiteX109" fmla="*/ 342900 w 1562100"/>
              <a:gd name="connsiteY109" fmla="*/ 1126331 h 1126331"/>
              <a:gd name="connsiteX110" fmla="*/ 390525 w 1562100"/>
              <a:gd name="connsiteY110" fmla="*/ 1121569 h 1126331"/>
              <a:gd name="connsiteX111" fmla="*/ 428625 w 1562100"/>
              <a:gd name="connsiteY111" fmla="*/ 1112044 h 1126331"/>
              <a:gd name="connsiteX112" fmla="*/ 454819 w 1562100"/>
              <a:gd name="connsiteY112" fmla="*/ 1119187 h 1126331"/>
              <a:gd name="connsiteX113" fmla="*/ 473869 w 1562100"/>
              <a:gd name="connsiteY113" fmla="*/ 1097756 h 1126331"/>
              <a:gd name="connsiteX114" fmla="*/ 492919 w 1562100"/>
              <a:gd name="connsiteY114" fmla="*/ 1097756 h 1126331"/>
              <a:gd name="connsiteX115" fmla="*/ 507206 w 1562100"/>
              <a:gd name="connsiteY115" fmla="*/ 1066800 h 1126331"/>
              <a:gd name="connsiteX116" fmla="*/ 557213 w 1562100"/>
              <a:gd name="connsiteY116" fmla="*/ 1052512 h 1126331"/>
              <a:gd name="connsiteX117" fmla="*/ 583406 w 1562100"/>
              <a:gd name="connsiteY117" fmla="*/ 1033462 h 1126331"/>
              <a:gd name="connsiteX118" fmla="*/ 590550 w 1562100"/>
              <a:gd name="connsiteY118" fmla="*/ 995362 h 1126331"/>
              <a:gd name="connsiteX119" fmla="*/ 607219 w 1562100"/>
              <a:gd name="connsiteY119" fmla="*/ 969169 h 1126331"/>
              <a:gd name="connsiteX120" fmla="*/ 688181 w 1562100"/>
              <a:gd name="connsiteY120" fmla="*/ 1000125 h 1126331"/>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14326 w 1562100"/>
              <a:gd name="connsiteY54" fmla="*/ 0 h 1204913"/>
              <a:gd name="connsiteX55" fmla="*/ 328613 w 1562100"/>
              <a:gd name="connsiteY55" fmla="*/ 78582 h 1204913"/>
              <a:gd name="connsiteX56" fmla="*/ 292894 w 1562100"/>
              <a:gd name="connsiteY56" fmla="*/ 180976 h 1204913"/>
              <a:gd name="connsiteX57" fmla="*/ 264319 w 1562100"/>
              <a:gd name="connsiteY57" fmla="*/ 188119 h 1204913"/>
              <a:gd name="connsiteX58" fmla="*/ 261938 w 1562100"/>
              <a:gd name="connsiteY58" fmla="*/ 202407 h 1204913"/>
              <a:gd name="connsiteX59" fmla="*/ 261938 w 1562100"/>
              <a:gd name="connsiteY59" fmla="*/ 235744 h 1204913"/>
              <a:gd name="connsiteX60" fmla="*/ 228600 w 1562100"/>
              <a:gd name="connsiteY60" fmla="*/ 278607 h 1204913"/>
              <a:gd name="connsiteX61" fmla="*/ 271463 w 1562100"/>
              <a:gd name="connsiteY61" fmla="*/ 295276 h 1204913"/>
              <a:gd name="connsiteX62" fmla="*/ 278606 w 1562100"/>
              <a:gd name="connsiteY62" fmla="*/ 314326 h 1204913"/>
              <a:gd name="connsiteX63" fmla="*/ 257175 w 1562100"/>
              <a:gd name="connsiteY63" fmla="*/ 350044 h 1204913"/>
              <a:gd name="connsiteX64" fmla="*/ 221456 w 1562100"/>
              <a:gd name="connsiteY64" fmla="*/ 359569 h 1204913"/>
              <a:gd name="connsiteX65" fmla="*/ 221456 w 1562100"/>
              <a:gd name="connsiteY65" fmla="*/ 400051 h 1204913"/>
              <a:gd name="connsiteX66" fmla="*/ 254794 w 1562100"/>
              <a:gd name="connsiteY66" fmla="*/ 438151 h 1204913"/>
              <a:gd name="connsiteX67" fmla="*/ 226219 w 1562100"/>
              <a:gd name="connsiteY67" fmla="*/ 502444 h 1204913"/>
              <a:gd name="connsiteX68" fmla="*/ 180975 w 1562100"/>
              <a:gd name="connsiteY68" fmla="*/ 531019 h 1204913"/>
              <a:gd name="connsiteX69" fmla="*/ 183356 w 1562100"/>
              <a:gd name="connsiteY69" fmla="*/ 547688 h 1204913"/>
              <a:gd name="connsiteX70" fmla="*/ 204788 w 1562100"/>
              <a:gd name="connsiteY70" fmla="*/ 557213 h 1204913"/>
              <a:gd name="connsiteX71" fmla="*/ 219075 w 1562100"/>
              <a:gd name="connsiteY71" fmla="*/ 566738 h 1204913"/>
              <a:gd name="connsiteX72" fmla="*/ 223838 w 1562100"/>
              <a:gd name="connsiteY72" fmla="*/ 585788 h 1204913"/>
              <a:gd name="connsiteX73" fmla="*/ 195263 w 1562100"/>
              <a:gd name="connsiteY73" fmla="*/ 611982 h 1204913"/>
              <a:gd name="connsiteX74" fmla="*/ 123825 w 1562100"/>
              <a:gd name="connsiteY74" fmla="*/ 657226 h 1204913"/>
              <a:gd name="connsiteX75" fmla="*/ 123825 w 1562100"/>
              <a:gd name="connsiteY75" fmla="*/ 692944 h 1204913"/>
              <a:gd name="connsiteX76" fmla="*/ 135731 w 1562100"/>
              <a:gd name="connsiteY76" fmla="*/ 723901 h 1204913"/>
              <a:gd name="connsiteX77" fmla="*/ 123825 w 1562100"/>
              <a:gd name="connsiteY77" fmla="*/ 764382 h 1204913"/>
              <a:gd name="connsiteX78" fmla="*/ 76200 w 1562100"/>
              <a:gd name="connsiteY78" fmla="*/ 759619 h 1204913"/>
              <a:gd name="connsiteX79" fmla="*/ 52388 w 1562100"/>
              <a:gd name="connsiteY79" fmla="*/ 704851 h 1204913"/>
              <a:gd name="connsiteX80" fmla="*/ 33338 w 1562100"/>
              <a:gd name="connsiteY80" fmla="*/ 697707 h 1204913"/>
              <a:gd name="connsiteX81" fmla="*/ 23813 w 1562100"/>
              <a:gd name="connsiteY81" fmla="*/ 735807 h 1204913"/>
              <a:gd name="connsiteX82" fmla="*/ 21431 w 1562100"/>
              <a:gd name="connsiteY82" fmla="*/ 745332 h 1204913"/>
              <a:gd name="connsiteX83" fmla="*/ 7144 w 1562100"/>
              <a:gd name="connsiteY83" fmla="*/ 762001 h 1204913"/>
              <a:gd name="connsiteX84" fmla="*/ 0 w 1562100"/>
              <a:gd name="connsiteY84" fmla="*/ 819151 h 1204913"/>
              <a:gd name="connsiteX85" fmla="*/ 23813 w 1562100"/>
              <a:gd name="connsiteY85" fmla="*/ 847726 h 1204913"/>
              <a:gd name="connsiteX86" fmla="*/ 16669 w 1562100"/>
              <a:gd name="connsiteY86" fmla="*/ 888207 h 1204913"/>
              <a:gd name="connsiteX87" fmla="*/ 35719 w 1562100"/>
              <a:gd name="connsiteY87" fmla="*/ 892969 h 1204913"/>
              <a:gd name="connsiteX88" fmla="*/ 69056 w 1562100"/>
              <a:gd name="connsiteY88" fmla="*/ 892969 h 1204913"/>
              <a:gd name="connsiteX89" fmla="*/ 85725 w 1562100"/>
              <a:gd name="connsiteY89" fmla="*/ 883444 h 1204913"/>
              <a:gd name="connsiteX90" fmla="*/ 135731 w 1562100"/>
              <a:gd name="connsiteY90" fmla="*/ 940594 h 1204913"/>
              <a:gd name="connsiteX91" fmla="*/ 123825 w 1562100"/>
              <a:gd name="connsiteY91" fmla="*/ 959644 h 1204913"/>
              <a:gd name="connsiteX92" fmla="*/ 133350 w 1562100"/>
              <a:gd name="connsiteY92" fmla="*/ 988219 h 1204913"/>
              <a:gd name="connsiteX93" fmla="*/ 164306 w 1562100"/>
              <a:gd name="connsiteY93" fmla="*/ 1007269 h 1204913"/>
              <a:gd name="connsiteX94" fmla="*/ 190500 w 1562100"/>
              <a:gd name="connsiteY94" fmla="*/ 1016794 h 1204913"/>
              <a:gd name="connsiteX95" fmla="*/ 216694 w 1562100"/>
              <a:gd name="connsiteY95" fmla="*/ 1023938 h 1204913"/>
              <a:gd name="connsiteX96" fmla="*/ 228600 w 1562100"/>
              <a:gd name="connsiteY96" fmla="*/ 1026319 h 1204913"/>
              <a:gd name="connsiteX97" fmla="*/ 240506 w 1562100"/>
              <a:gd name="connsiteY97" fmla="*/ 988219 h 1204913"/>
              <a:gd name="connsiteX98" fmla="*/ 269081 w 1562100"/>
              <a:gd name="connsiteY98" fmla="*/ 992982 h 1204913"/>
              <a:gd name="connsiteX99" fmla="*/ 288131 w 1562100"/>
              <a:gd name="connsiteY99" fmla="*/ 981076 h 1204913"/>
              <a:gd name="connsiteX100" fmla="*/ 307181 w 1562100"/>
              <a:gd name="connsiteY100" fmla="*/ 1031082 h 1204913"/>
              <a:gd name="connsiteX101" fmla="*/ 330994 w 1562100"/>
              <a:gd name="connsiteY101" fmla="*/ 1045369 h 1204913"/>
              <a:gd name="connsiteX102" fmla="*/ 340519 w 1562100"/>
              <a:gd name="connsiteY102" fmla="*/ 1073944 h 1204913"/>
              <a:gd name="connsiteX103" fmla="*/ 357188 w 1562100"/>
              <a:gd name="connsiteY103" fmla="*/ 1083469 h 1204913"/>
              <a:gd name="connsiteX104" fmla="*/ 364331 w 1562100"/>
              <a:gd name="connsiteY104" fmla="*/ 1114426 h 1204913"/>
              <a:gd name="connsiteX105" fmla="*/ 335756 w 1562100"/>
              <a:gd name="connsiteY105" fmla="*/ 1140619 h 1204913"/>
              <a:gd name="connsiteX106" fmla="*/ 309563 w 1562100"/>
              <a:gd name="connsiteY106" fmla="*/ 1157288 h 1204913"/>
              <a:gd name="connsiteX107" fmla="*/ 297656 w 1562100"/>
              <a:gd name="connsiteY107" fmla="*/ 1181101 h 1204913"/>
              <a:gd name="connsiteX108" fmla="*/ 302419 w 1562100"/>
              <a:gd name="connsiteY108" fmla="*/ 1204913 h 1204913"/>
              <a:gd name="connsiteX109" fmla="*/ 342900 w 1562100"/>
              <a:gd name="connsiteY109" fmla="*/ 1204913 h 1204913"/>
              <a:gd name="connsiteX110" fmla="*/ 390525 w 1562100"/>
              <a:gd name="connsiteY110" fmla="*/ 1200151 h 1204913"/>
              <a:gd name="connsiteX111" fmla="*/ 428625 w 1562100"/>
              <a:gd name="connsiteY111" fmla="*/ 1190626 h 1204913"/>
              <a:gd name="connsiteX112" fmla="*/ 454819 w 1562100"/>
              <a:gd name="connsiteY112" fmla="*/ 1197769 h 1204913"/>
              <a:gd name="connsiteX113" fmla="*/ 473869 w 1562100"/>
              <a:gd name="connsiteY113" fmla="*/ 1176338 h 1204913"/>
              <a:gd name="connsiteX114" fmla="*/ 492919 w 1562100"/>
              <a:gd name="connsiteY114" fmla="*/ 1176338 h 1204913"/>
              <a:gd name="connsiteX115" fmla="*/ 507206 w 1562100"/>
              <a:gd name="connsiteY115" fmla="*/ 1145382 h 1204913"/>
              <a:gd name="connsiteX116" fmla="*/ 557213 w 1562100"/>
              <a:gd name="connsiteY116" fmla="*/ 1131094 h 1204913"/>
              <a:gd name="connsiteX117" fmla="*/ 583406 w 1562100"/>
              <a:gd name="connsiteY117" fmla="*/ 1112044 h 1204913"/>
              <a:gd name="connsiteX118" fmla="*/ 590550 w 1562100"/>
              <a:gd name="connsiteY118" fmla="*/ 1073944 h 1204913"/>
              <a:gd name="connsiteX119" fmla="*/ 607219 w 1562100"/>
              <a:gd name="connsiteY119" fmla="*/ 1047751 h 1204913"/>
              <a:gd name="connsiteX120" fmla="*/ 688181 w 1562100"/>
              <a:gd name="connsiteY120" fmla="*/ 1078707 h 1204913"/>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92906 w 1562100"/>
              <a:gd name="connsiteY54" fmla="*/ 19051 h 1204913"/>
              <a:gd name="connsiteX55" fmla="*/ 314326 w 1562100"/>
              <a:gd name="connsiteY55" fmla="*/ 0 h 1204913"/>
              <a:gd name="connsiteX56" fmla="*/ 328613 w 1562100"/>
              <a:gd name="connsiteY56" fmla="*/ 78582 h 1204913"/>
              <a:gd name="connsiteX57" fmla="*/ 292894 w 1562100"/>
              <a:gd name="connsiteY57" fmla="*/ 180976 h 1204913"/>
              <a:gd name="connsiteX58" fmla="*/ 264319 w 1562100"/>
              <a:gd name="connsiteY58" fmla="*/ 188119 h 1204913"/>
              <a:gd name="connsiteX59" fmla="*/ 261938 w 1562100"/>
              <a:gd name="connsiteY59" fmla="*/ 202407 h 1204913"/>
              <a:gd name="connsiteX60" fmla="*/ 261938 w 1562100"/>
              <a:gd name="connsiteY60" fmla="*/ 235744 h 1204913"/>
              <a:gd name="connsiteX61" fmla="*/ 228600 w 1562100"/>
              <a:gd name="connsiteY61" fmla="*/ 278607 h 1204913"/>
              <a:gd name="connsiteX62" fmla="*/ 271463 w 1562100"/>
              <a:gd name="connsiteY62" fmla="*/ 295276 h 1204913"/>
              <a:gd name="connsiteX63" fmla="*/ 278606 w 1562100"/>
              <a:gd name="connsiteY63" fmla="*/ 314326 h 1204913"/>
              <a:gd name="connsiteX64" fmla="*/ 257175 w 1562100"/>
              <a:gd name="connsiteY64" fmla="*/ 350044 h 1204913"/>
              <a:gd name="connsiteX65" fmla="*/ 221456 w 1562100"/>
              <a:gd name="connsiteY65" fmla="*/ 359569 h 1204913"/>
              <a:gd name="connsiteX66" fmla="*/ 221456 w 1562100"/>
              <a:gd name="connsiteY66" fmla="*/ 400051 h 1204913"/>
              <a:gd name="connsiteX67" fmla="*/ 254794 w 1562100"/>
              <a:gd name="connsiteY67" fmla="*/ 438151 h 1204913"/>
              <a:gd name="connsiteX68" fmla="*/ 226219 w 1562100"/>
              <a:gd name="connsiteY68" fmla="*/ 502444 h 1204913"/>
              <a:gd name="connsiteX69" fmla="*/ 180975 w 1562100"/>
              <a:gd name="connsiteY69" fmla="*/ 531019 h 1204913"/>
              <a:gd name="connsiteX70" fmla="*/ 183356 w 1562100"/>
              <a:gd name="connsiteY70" fmla="*/ 547688 h 1204913"/>
              <a:gd name="connsiteX71" fmla="*/ 204788 w 1562100"/>
              <a:gd name="connsiteY71" fmla="*/ 557213 h 1204913"/>
              <a:gd name="connsiteX72" fmla="*/ 219075 w 1562100"/>
              <a:gd name="connsiteY72" fmla="*/ 566738 h 1204913"/>
              <a:gd name="connsiteX73" fmla="*/ 223838 w 1562100"/>
              <a:gd name="connsiteY73" fmla="*/ 585788 h 1204913"/>
              <a:gd name="connsiteX74" fmla="*/ 195263 w 1562100"/>
              <a:gd name="connsiteY74" fmla="*/ 611982 h 1204913"/>
              <a:gd name="connsiteX75" fmla="*/ 123825 w 1562100"/>
              <a:gd name="connsiteY75" fmla="*/ 657226 h 1204913"/>
              <a:gd name="connsiteX76" fmla="*/ 123825 w 1562100"/>
              <a:gd name="connsiteY76" fmla="*/ 692944 h 1204913"/>
              <a:gd name="connsiteX77" fmla="*/ 135731 w 1562100"/>
              <a:gd name="connsiteY77" fmla="*/ 723901 h 1204913"/>
              <a:gd name="connsiteX78" fmla="*/ 123825 w 1562100"/>
              <a:gd name="connsiteY78" fmla="*/ 764382 h 1204913"/>
              <a:gd name="connsiteX79" fmla="*/ 76200 w 1562100"/>
              <a:gd name="connsiteY79" fmla="*/ 759619 h 1204913"/>
              <a:gd name="connsiteX80" fmla="*/ 52388 w 1562100"/>
              <a:gd name="connsiteY80" fmla="*/ 704851 h 1204913"/>
              <a:gd name="connsiteX81" fmla="*/ 33338 w 1562100"/>
              <a:gd name="connsiteY81" fmla="*/ 697707 h 1204913"/>
              <a:gd name="connsiteX82" fmla="*/ 23813 w 1562100"/>
              <a:gd name="connsiteY82" fmla="*/ 735807 h 1204913"/>
              <a:gd name="connsiteX83" fmla="*/ 21431 w 1562100"/>
              <a:gd name="connsiteY83" fmla="*/ 745332 h 1204913"/>
              <a:gd name="connsiteX84" fmla="*/ 7144 w 1562100"/>
              <a:gd name="connsiteY84" fmla="*/ 762001 h 1204913"/>
              <a:gd name="connsiteX85" fmla="*/ 0 w 1562100"/>
              <a:gd name="connsiteY85" fmla="*/ 819151 h 1204913"/>
              <a:gd name="connsiteX86" fmla="*/ 23813 w 1562100"/>
              <a:gd name="connsiteY86" fmla="*/ 847726 h 1204913"/>
              <a:gd name="connsiteX87" fmla="*/ 16669 w 1562100"/>
              <a:gd name="connsiteY87" fmla="*/ 888207 h 1204913"/>
              <a:gd name="connsiteX88" fmla="*/ 35719 w 1562100"/>
              <a:gd name="connsiteY88" fmla="*/ 892969 h 1204913"/>
              <a:gd name="connsiteX89" fmla="*/ 69056 w 1562100"/>
              <a:gd name="connsiteY89" fmla="*/ 892969 h 1204913"/>
              <a:gd name="connsiteX90" fmla="*/ 85725 w 1562100"/>
              <a:gd name="connsiteY90" fmla="*/ 883444 h 1204913"/>
              <a:gd name="connsiteX91" fmla="*/ 135731 w 1562100"/>
              <a:gd name="connsiteY91" fmla="*/ 940594 h 1204913"/>
              <a:gd name="connsiteX92" fmla="*/ 123825 w 1562100"/>
              <a:gd name="connsiteY92" fmla="*/ 959644 h 1204913"/>
              <a:gd name="connsiteX93" fmla="*/ 133350 w 1562100"/>
              <a:gd name="connsiteY93" fmla="*/ 988219 h 1204913"/>
              <a:gd name="connsiteX94" fmla="*/ 164306 w 1562100"/>
              <a:gd name="connsiteY94" fmla="*/ 1007269 h 1204913"/>
              <a:gd name="connsiteX95" fmla="*/ 190500 w 1562100"/>
              <a:gd name="connsiteY95" fmla="*/ 1016794 h 1204913"/>
              <a:gd name="connsiteX96" fmla="*/ 216694 w 1562100"/>
              <a:gd name="connsiteY96" fmla="*/ 1023938 h 1204913"/>
              <a:gd name="connsiteX97" fmla="*/ 228600 w 1562100"/>
              <a:gd name="connsiteY97" fmla="*/ 1026319 h 1204913"/>
              <a:gd name="connsiteX98" fmla="*/ 240506 w 1562100"/>
              <a:gd name="connsiteY98" fmla="*/ 988219 h 1204913"/>
              <a:gd name="connsiteX99" fmla="*/ 269081 w 1562100"/>
              <a:gd name="connsiteY99" fmla="*/ 992982 h 1204913"/>
              <a:gd name="connsiteX100" fmla="*/ 288131 w 1562100"/>
              <a:gd name="connsiteY100" fmla="*/ 981076 h 1204913"/>
              <a:gd name="connsiteX101" fmla="*/ 307181 w 1562100"/>
              <a:gd name="connsiteY101" fmla="*/ 1031082 h 1204913"/>
              <a:gd name="connsiteX102" fmla="*/ 330994 w 1562100"/>
              <a:gd name="connsiteY102" fmla="*/ 1045369 h 1204913"/>
              <a:gd name="connsiteX103" fmla="*/ 340519 w 1562100"/>
              <a:gd name="connsiteY103" fmla="*/ 1073944 h 1204913"/>
              <a:gd name="connsiteX104" fmla="*/ 357188 w 1562100"/>
              <a:gd name="connsiteY104" fmla="*/ 1083469 h 1204913"/>
              <a:gd name="connsiteX105" fmla="*/ 364331 w 1562100"/>
              <a:gd name="connsiteY105" fmla="*/ 1114426 h 1204913"/>
              <a:gd name="connsiteX106" fmla="*/ 335756 w 1562100"/>
              <a:gd name="connsiteY106" fmla="*/ 1140619 h 1204913"/>
              <a:gd name="connsiteX107" fmla="*/ 309563 w 1562100"/>
              <a:gd name="connsiteY107" fmla="*/ 1157288 h 1204913"/>
              <a:gd name="connsiteX108" fmla="*/ 297656 w 1562100"/>
              <a:gd name="connsiteY108" fmla="*/ 1181101 h 1204913"/>
              <a:gd name="connsiteX109" fmla="*/ 302419 w 1562100"/>
              <a:gd name="connsiteY109" fmla="*/ 1204913 h 1204913"/>
              <a:gd name="connsiteX110" fmla="*/ 342900 w 1562100"/>
              <a:gd name="connsiteY110" fmla="*/ 1204913 h 1204913"/>
              <a:gd name="connsiteX111" fmla="*/ 390525 w 1562100"/>
              <a:gd name="connsiteY111" fmla="*/ 1200151 h 1204913"/>
              <a:gd name="connsiteX112" fmla="*/ 428625 w 1562100"/>
              <a:gd name="connsiteY112" fmla="*/ 1190626 h 1204913"/>
              <a:gd name="connsiteX113" fmla="*/ 454819 w 1562100"/>
              <a:gd name="connsiteY113" fmla="*/ 1197769 h 1204913"/>
              <a:gd name="connsiteX114" fmla="*/ 473869 w 1562100"/>
              <a:gd name="connsiteY114" fmla="*/ 1176338 h 1204913"/>
              <a:gd name="connsiteX115" fmla="*/ 492919 w 1562100"/>
              <a:gd name="connsiteY115" fmla="*/ 1176338 h 1204913"/>
              <a:gd name="connsiteX116" fmla="*/ 507206 w 1562100"/>
              <a:gd name="connsiteY116" fmla="*/ 1145382 h 1204913"/>
              <a:gd name="connsiteX117" fmla="*/ 557213 w 1562100"/>
              <a:gd name="connsiteY117" fmla="*/ 1131094 h 1204913"/>
              <a:gd name="connsiteX118" fmla="*/ 583406 w 1562100"/>
              <a:gd name="connsiteY118" fmla="*/ 1112044 h 1204913"/>
              <a:gd name="connsiteX119" fmla="*/ 590550 w 1562100"/>
              <a:gd name="connsiteY119" fmla="*/ 1073944 h 1204913"/>
              <a:gd name="connsiteX120" fmla="*/ 607219 w 1562100"/>
              <a:gd name="connsiteY120" fmla="*/ 1047751 h 1204913"/>
              <a:gd name="connsiteX121" fmla="*/ 688181 w 1562100"/>
              <a:gd name="connsiteY121" fmla="*/ 1078707 h 1204913"/>
              <a:gd name="connsiteX0" fmla="*/ 688181 w 1562100"/>
              <a:gd name="connsiteY0" fmla="*/ 1078707 h 1204913"/>
              <a:gd name="connsiteX1" fmla="*/ 688181 w 1562100"/>
              <a:gd name="connsiteY1" fmla="*/ 992982 h 1204913"/>
              <a:gd name="connsiteX2" fmla="*/ 692944 w 1562100"/>
              <a:gd name="connsiteY2" fmla="*/ 950119 h 1204913"/>
              <a:gd name="connsiteX3" fmla="*/ 692944 w 1562100"/>
              <a:gd name="connsiteY3" fmla="*/ 904876 h 1204913"/>
              <a:gd name="connsiteX4" fmla="*/ 676275 w 1562100"/>
              <a:gd name="connsiteY4" fmla="*/ 881063 h 1204913"/>
              <a:gd name="connsiteX5" fmla="*/ 690563 w 1562100"/>
              <a:gd name="connsiteY5" fmla="*/ 828676 h 1204913"/>
              <a:gd name="connsiteX6" fmla="*/ 685800 w 1562100"/>
              <a:gd name="connsiteY6" fmla="*/ 802482 h 1204913"/>
              <a:gd name="connsiteX7" fmla="*/ 697706 w 1562100"/>
              <a:gd name="connsiteY7" fmla="*/ 757238 h 1204913"/>
              <a:gd name="connsiteX8" fmla="*/ 714375 w 1562100"/>
              <a:gd name="connsiteY8" fmla="*/ 733426 h 1204913"/>
              <a:gd name="connsiteX9" fmla="*/ 721519 w 1562100"/>
              <a:gd name="connsiteY9" fmla="*/ 700088 h 1204913"/>
              <a:gd name="connsiteX10" fmla="*/ 735806 w 1562100"/>
              <a:gd name="connsiteY10" fmla="*/ 681038 h 1204913"/>
              <a:gd name="connsiteX11" fmla="*/ 792956 w 1562100"/>
              <a:gd name="connsiteY11" fmla="*/ 671513 h 1204913"/>
              <a:gd name="connsiteX12" fmla="*/ 838200 w 1562100"/>
              <a:gd name="connsiteY12" fmla="*/ 654844 h 1204913"/>
              <a:gd name="connsiteX13" fmla="*/ 876300 w 1562100"/>
              <a:gd name="connsiteY13" fmla="*/ 614363 h 1204913"/>
              <a:gd name="connsiteX14" fmla="*/ 923925 w 1562100"/>
              <a:gd name="connsiteY14" fmla="*/ 600076 h 1204913"/>
              <a:gd name="connsiteX15" fmla="*/ 995363 w 1562100"/>
              <a:gd name="connsiteY15" fmla="*/ 595313 h 1204913"/>
              <a:gd name="connsiteX16" fmla="*/ 1040606 w 1562100"/>
              <a:gd name="connsiteY16" fmla="*/ 585788 h 1204913"/>
              <a:gd name="connsiteX17" fmla="*/ 1119188 w 1562100"/>
              <a:gd name="connsiteY17" fmla="*/ 478632 h 1204913"/>
              <a:gd name="connsiteX18" fmla="*/ 1126331 w 1562100"/>
              <a:gd name="connsiteY18" fmla="*/ 445294 h 1204913"/>
              <a:gd name="connsiteX19" fmla="*/ 1152525 w 1562100"/>
              <a:gd name="connsiteY19" fmla="*/ 416719 h 1204913"/>
              <a:gd name="connsiteX20" fmla="*/ 1197769 w 1562100"/>
              <a:gd name="connsiteY20" fmla="*/ 407194 h 1204913"/>
              <a:gd name="connsiteX21" fmla="*/ 1290638 w 1562100"/>
              <a:gd name="connsiteY21" fmla="*/ 330994 h 1204913"/>
              <a:gd name="connsiteX22" fmla="*/ 1314450 w 1562100"/>
              <a:gd name="connsiteY22" fmla="*/ 328613 h 1204913"/>
              <a:gd name="connsiteX23" fmla="*/ 1409700 w 1562100"/>
              <a:gd name="connsiteY23" fmla="*/ 247651 h 1204913"/>
              <a:gd name="connsiteX24" fmla="*/ 1414463 w 1562100"/>
              <a:gd name="connsiteY24" fmla="*/ 228601 h 1204913"/>
              <a:gd name="connsiteX25" fmla="*/ 1507331 w 1562100"/>
              <a:gd name="connsiteY25" fmla="*/ 173832 h 1204913"/>
              <a:gd name="connsiteX26" fmla="*/ 1543050 w 1562100"/>
              <a:gd name="connsiteY26" fmla="*/ 128588 h 1204913"/>
              <a:gd name="connsiteX27" fmla="*/ 1562100 w 1562100"/>
              <a:gd name="connsiteY27" fmla="*/ 90488 h 1204913"/>
              <a:gd name="connsiteX28" fmla="*/ 1512094 w 1562100"/>
              <a:gd name="connsiteY28" fmla="*/ 109538 h 1204913"/>
              <a:gd name="connsiteX29" fmla="*/ 1478756 w 1562100"/>
              <a:gd name="connsiteY29" fmla="*/ 109538 h 1204913"/>
              <a:gd name="connsiteX30" fmla="*/ 1452563 w 1562100"/>
              <a:gd name="connsiteY30" fmla="*/ 147638 h 1204913"/>
              <a:gd name="connsiteX31" fmla="*/ 1421606 w 1562100"/>
              <a:gd name="connsiteY31" fmla="*/ 145257 h 1204913"/>
              <a:gd name="connsiteX32" fmla="*/ 1366838 w 1562100"/>
              <a:gd name="connsiteY32" fmla="*/ 114301 h 1204913"/>
              <a:gd name="connsiteX33" fmla="*/ 1323975 w 1562100"/>
              <a:gd name="connsiteY33" fmla="*/ 102394 h 1204913"/>
              <a:gd name="connsiteX34" fmla="*/ 1238250 w 1562100"/>
              <a:gd name="connsiteY34" fmla="*/ 138113 h 1204913"/>
              <a:gd name="connsiteX35" fmla="*/ 1223963 w 1562100"/>
              <a:gd name="connsiteY35" fmla="*/ 176213 h 1204913"/>
              <a:gd name="connsiteX36" fmla="*/ 1195388 w 1562100"/>
              <a:gd name="connsiteY36" fmla="*/ 233363 h 1204913"/>
              <a:gd name="connsiteX37" fmla="*/ 1109663 w 1562100"/>
              <a:gd name="connsiteY37" fmla="*/ 195263 h 1204913"/>
              <a:gd name="connsiteX38" fmla="*/ 1097756 w 1562100"/>
              <a:gd name="connsiteY38" fmla="*/ 238126 h 1204913"/>
              <a:gd name="connsiteX39" fmla="*/ 1083469 w 1562100"/>
              <a:gd name="connsiteY39" fmla="*/ 271463 h 1204913"/>
              <a:gd name="connsiteX40" fmla="*/ 959644 w 1562100"/>
              <a:gd name="connsiteY40" fmla="*/ 302419 h 1204913"/>
              <a:gd name="connsiteX41" fmla="*/ 945356 w 1562100"/>
              <a:gd name="connsiteY41" fmla="*/ 297657 h 1204913"/>
              <a:gd name="connsiteX42" fmla="*/ 926306 w 1562100"/>
              <a:gd name="connsiteY42" fmla="*/ 319088 h 1204913"/>
              <a:gd name="connsiteX43" fmla="*/ 890588 w 1562100"/>
              <a:gd name="connsiteY43" fmla="*/ 326232 h 1204913"/>
              <a:gd name="connsiteX44" fmla="*/ 854869 w 1562100"/>
              <a:gd name="connsiteY44" fmla="*/ 276226 h 1204913"/>
              <a:gd name="connsiteX45" fmla="*/ 835819 w 1562100"/>
              <a:gd name="connsiteY45" fmla="*/ 264319 h 1204913"/>
              <a:gd name="connsiteX46" fmla="*/ 826294 w 1562100"/>
              <a:gd name="connsiteY46" fmla="*/ 219076 h 1204913"/>
              <a:gd name="connsiteX47" fmla="*/ 792956 w 1562100"/>
              <a:gd name="connsiteY47" fmla="*/ 202407 h 1204913"/>
              <a:gd name="connsiteX48" fmla="*/ 759619 w 1562100"/>
              <a:gd name="connsiteY48" fmla="*/ 195263 h 1204913"/>
              <a:gd name="connsiteX49" fmla="*/ 740569 w 1562100"/>
              <a:gd name="connsiteY49" fmla="*/ 190501 h 1204913"/>
              <a:gd name="connsiteX50" fmla="*/ 728663 w 1562100"/>
              <a:gd name="connsiteY50" fmla="*/ 180976 h 1204913"/>
              <a:gd name="connsiteX51" fmla="*/ 735806 w 1562100"/>
              <a:gd name="connsiteY51" fmla="*/ 154782 h 1204913"/>
              <a:gd name="connsiteX52" fmla="*/ 742950 w 1562100"/>
              <a:gd name="connsiteY52" fmla="*/ 130969 h 1204913"/>
              <a:gd name="connsiteX53" fmla="*/ 700088 w 1562100"/>
              <a:gd name="connsiteY53" fmla="*/ 80963 h 1204913"/>
              <a:gd name="connsiteX54" fmla="*/ 392906 w 1562100"/>
              <a:gd name="connsiteY54" fmla="*/ 19051 h 1204913"/>
              <a:gd name="connsiteX55" fmla="*/ 314326 w 1562100"/>
              <a:gd name="connsiteY55" fmla="*/ 0 h 1204913"/>
              <a:gd name="connsiteX56" fmla="*/ 328613 w 1562100"/>
              <a:gd name="connsiteY56" fmla="*/ 78582 h 1204913"/>
              <a:gd name="connsiteX57" fmla="*/ 292894 w 1562100"/>
              <a:gd name="connsiteY57" fmla="*/ 180976 h 1204913"/>
              <a:gd name="connsiteX58" fmla="*/ 264319 w 1562100"/>
              <a:gd name="connsiteY58" fmla="*/ 188119 h 1204913"/>
              <a:gd name="connsiteX59" fmla="*/ 261938 w 1562100"/>
              <a:gd name="connsiteY59" fmla="*/ 202407 h 1204913"/>
              <a:gd name="connsiteX60" fmla="*/ 261938 w 1562100"/>
              <a:gd name="connsiteY60" fmla="*/ 235744 h 1204913"/>
              <a:gd name="connsiteX61" fmla="*/ 228600 w 1562100"/>
              <a:gd name="connsiteY61" fmla="*/ 278607 h 1204913"/>
              <a:gd name="connsiteX62" fmla="*/ 271463 w 1562100"/>
              <a:gd name="connsiteY62" fmla="*/ 295276 h 1204913"/>
              <a:gd name="connsiteX63" fmla="*/ 278606 w 1562100"/>
              <a:gd name="connsiteY63" fmla="*/ 314326 h 1204913"/>
              <a:gd name="connsiteX64" fmla="*/ 257175 w 1562100"/>
              <a:gd name="connsiteY64" fmla="*/ 350044 h 1204913"/>
              <a:gd name="connsiteX65" fmla="*/ 221456 w 1562100"/>
              <a:gd name="connsiteY65" fmla="*/ 359569 h 1204913"/>
              <a:gd name="connsiteX66" fmla="*/ 221456 w 1562100"/>
              <a:gd name="connsiteY66" fmla="*/ 400051 h 1204913"/>
              <a:gd name="connsiteX67" fmla="*/ 254794 w 1562100"/>
              <a:gd name="connsiteY67" fmla="*/ 438151 h 1204913"/>
              <a:gd name="connsiteX68" fmla="*/ 226219 w 1562100"/>
              <a:gd name="connsiteY68" fmla="*/ 502444 h 1204913"/>
              <a:gd name="connsiteX69" fmla="*/ 180975 w 1562100"/>
              <a:gd name="connsiteY69" fmla="*/ 531019 h 1204913"/>
              <a:gd name="connsiteX70" fmla="*/ 183356 w 1562100"/>
              <a:gd name="connsiteY70" fmla="*/ 547688 h 1204913"/>
              <a:gd name="connsiteX71" fmla="*/ 204788 w 1562100"/>
              <a:gd name="connsiteY71" fmla="*/ 557213 h 1204913"/>
              <a:gd name="connsiteX72" fmla="*/ 219075 w 1562100"/>
              <a:gd name="connsiteY72" fmla="*/ 566738 h 1204913"/>
              <a:gd name="connsiteX73" fmla="*/ 223838 w 1562100"/>
              <a:gd name="connsiteY73" fmla="*/ 585788 h 1204913"/>
              <a:gd name="connsiteX74" fmla="*/ 195263 w 1562100"/>
              <a:gd name="connsiteY74" fmla="*/ 611982 h 1204913"/>
              <a:gd name="connsiteX75" fmla="*/ 123825 w 1562100"/>
              <a:gd name="connsiteY75" fmla="*/ 657226 h 1204913"/>
              <a:gd name="connsiteX76" fmla="*/ 123825 w 1562100"/>
              <a:gd name="connsiteY76" fmla="*/ 692944 h 1204913"/>
              <a:gd name="connsiteX77" fmla="*/ 135731 w 1562100"/>
              <a:gd name="connsiteY77" fmla="*/ 723901 h 1204913"/>
              <a:gd name="connsiteX78" fmla="*/ 123825 w 1562100"/>
              <a:gd name="connsiteY78" fmla="*/ 764382 h 1204913"/>
              <a:gd name="connsiteX79" fmla="*/ 76200 w 1562100"/>
              <a:gd name="connsiteY79" fmla="*/ 759619 h 1204913"/>
              <a:gd name="connsiteX80" fmla="*/ 52388 w 1562100"/>
              <a:gd name="connsiteY80" fmla="*/ 704851 h 1204913"/>
              <a:gd name="connsiteX81" fmla="*/ 33338 w 1562100"/>
              <a:gd name="connsiteY81" fmla="*/ 697707 h 1204913"/>
              <a:gd name="connsiteX82" fmla="*/ 23813 w 1562100"/>
              <a:gd name="connsiteY82" fmla="*/ 735807 h 1204913"/>
              <a:gd name="connsiteX83" fmla="*/ 21431 w 1562100"/>
              <a:gd name="connsiteY83" fmla="*/ 745332 h 1204913"/>
              <a:gd name="connsiteX84" fmla="*/ 7144 w 1562100"/>
              <a:gd name="connsiteY84" fmla="*/ 762001 h 1204913"/>
              <a:gd name="connsiteX85" fmla="*/ 0 w 1562100"/>
              <a:gd name="connsiteY85" fmla="*/ 819151 h 1204913"/>
              <a:gd name="connsiteX86" fmla="*/ 23813 w 1562100"/>
              <a:gd name="connsiteY86" fmla="*/ 847726 h 1204913"/>
              <a:gd name="connsiteX87" fmla="*/ 16669 w 1562100"/>
              <a:gd name="connsiteY87" fmla="*/ 888207 h 1204913"/>
              <a:gd name="connsiteX88" fmla="*/ 35719 w 1562100"/>
              <a:gd name="connsiteY88" fmla="*/ 892969 h 1204913"/>
              <a:gd name="connsiteX89" fmla="*/ 69056 w 1562100"/>
              <a:gd name="connsiteY89" fmla="*/ 892969 h 1204913"/>
              <a:gd name="connsiteX90" fmla="*/ 85725 w 1562100"/>
              <a:gd name="connsiteY90" fmla="*/ 883444 h 1204913"/>
              <a:gd name="connsiteX91" fmla="*/ 135731 w 1562100"/>
              <a:gd name="connsiteY91" fmla="*/ 940594 h 1204913"/>
              <a:gd name="connsiteX92" fmla="*/ 123825 w 1562100"/>
              <a:gd name="connsiteY92" fmla="*/ 959644 h 1204913"/>
              <a:gd name="connsiteX93" fmla="*/ 133350 w 1562100"/>
              <a:gd name="connsiteY93" fmla="*/ 988219 h 1204913"/>
              <a:gd name="connsiteX94" fmla="*/ 164306 w 1562100"/>
              <a:gd name="connsiteY94" fmla="*/ 1007269 h 1204913"/>
              <a:gd name="connsiteX95" fmla="*/ 190500 w 1562100"/>
              <a:gd name="connsiteY95" fmla="*/ 1016794 h 1204913"/>
              <a:gd name="connsiteX96" fmla="*/ 216694 w 1562100"/>
              <a:gd name="connsiteY96" fmla="*/ 1023938 h 1204913"/>
              <a:gd name="connsiteX97" fmla="*/ 228600 w 1562100"/>
              <a:gd name="connsiteY97" fmla="*/ 1026319 h 1204913"/>
              <a:gd name="connsiteX98" fmla="*/ 240506 w 1562100"/>
              <a:gd name="connsiteY98" fmla="*/ 988219 h 1204913"/>
              <a:gd name="connsiteX99" fmla="*/ 269081 w 1562100"/>
              <a:gd name="connsiteY99" fmla="*/ 992982 h 1204913"/>
              <a:gd name="connsiteX100" fmla="*/ 288131 w 1562100"/>
              <a:gd name="connsiteY100" fmla="*/ 981076 h 1204913"/>
              <a:gd name="connsiteX101" fmla="*/ 307181 w 1562100"/>
              <a:gd name="connsiteY101" fmla="*/ 1031082 h 1204913"/>
              <a:gd name="connsiteX102" fmla="*/ 330994 w 1562100"/>
              <a:gd name="connsiteY102" fmla="*/ 1045369 h 1204913"/>
              <a:gd name="connsiteX103" fmla="*/ 340519 w 1562100"/>
              <a:gd name="connsiteY103" fmla="*/ 1073944 h 1204913"/>
              <a:gd name="connsiteX104" fmla="*/ 357188 w 1562100"/>
              <a:gd name="connsiteY104" fmla="*/ 1083469 h 1204913"/>
              <a:gd name="connsiteX105" fmla="*/ 364331 w 1562100"/>
              <a:gd name="connsiteY105" fmla="*/ 1114426 h 1204913"/>
              <a:gd name="connsiteX106" fmla="*/ 335756 w 1562100"/>
              <a:gd name="connsiteY106" fmla="*/ 1140619 h 1204913"/>
              <a:gd name="connsiteX107" fmla="*/ 309563 w 1562100"/>
              <a:gd name="connsiteY107" fmla="*/ 1157288 h 1204913"/>
              <a:gd name="connsiteX108" fmla="*/ 297656 w 1562100"/>
              <a:gd name="connsiteY108" fmla="*/ 1181101 h 1204913"/>
              <a:gd name="connsiteX109" fmla="*/ 302419 w 1562100"/>
              <a:gd name="connsiteY109" fmla="*/ 1204913 h 1204913"/>
              <a:gd name="connsiteX110" fmla="*/ 342900 w 1562100"/>
              <a:gd name="connsiteY110" fmla="*/ 1204913 h 1204913"/>
              <a:gd name="connsiteX111" fmla="*/ 390525 w 1562100"/>
              <a:gd name="connsiteY111" fmla="*/ 1200151 h 1204913"/>
              <a:gd name="connsiteX112" fmla="*/ 428625 w 1562100"/>
              <a:gd name="connsiteY112" fmla="*/ 1190626 h 1204913"/>
              <a:gd name="connsiteX113" fmla="*/ 454819 w 1562100"/>
              <a:gd name="connsiteY113" fmla="*/ 1197769 h 1204913"/>
              <a:gd name="connsiteX114" fmla="*/ 473869 w 1562100"/>
              <a:gd name="connsiteY114" fmla="*/ 1176338 h 1204913"/>
              <a:gd name="connsiteX115" fmla="*/ 492919 w 1562100"/>
              <a:gd name="connsiteY115" fmla="*/ 1176338 h 1204913"/>
              <a:gd name="connsiteX116" fmla="*/ 507206 w 1562100"/>
              <a:gd name="connsiteY116" fmla="*/ 1145382 h 1204913"/>
              <a:gd name="connsiteX117" fmla="*/ 557213 w 1562100"/>
              <a:gd name="connsiteY117" fmla="*/ 1131094 h 1204913"/>
              <a:gd name="connsiteX118" fmla="*/ 583406 w 1562100"/>
              <a:gd name="connsiteY118" fmla="*/ 1112044 h 1204913"/>
              <a:gd name="connsiteX119" fmla="*/ 590550 w 1562100"/>
              <a:gd name="connsiteY119" fmla="*/ 1073944 h 1204913"/>
              <a:gd name="connsiteX120" fmla="*/ 607219 w 1562100"/>
              <a:gd name="connsiteY120" fmla="*/ 1047751 h 1204913"/>
              <a:gd name="connsiteX121" fmla="*/ 688181 w 1562100"/>
              <a:gd name="connsiteY121" fmla="*/ 1078707 h 1204913"/>
              <a:gd name="connsiteX0" fmla="*/ 688181 w 1562100"/>
              <a:gd name="connsiteY0" fmla="*/ 1089758 h 1215964"/>
              <a:gd name="connsiteX1" fmla="*/ 688181 w 1562100"/>
              <a:gd name="connsiteY1" fmla="*/ 1004033 h 1215964"/>
              <a:gd name="connsiteX2" fmla="*/ 692944 w 1562100"/>
              <a:gd name="connsiteY2" fmla="*/ 961170 h 1215964"/>
              <a:gd name="connsiteX3" fmla="*/ 692944 w 1562100"/>
              <a:gd name="connsiteY3" fmla="*/ 915927 h 1215964"/>
              <a:gd name="connsiteX4" fmla="*/ 676275 w 1562100"/>
              <a:gd name="connsiteY4" fmla="*/ 892114 h 1215964"/>
              <a:gd name="connsiteX5" fmla="*/ 690563 w 1562100"/>
              <a:gd name="connsiteY5" fmla="*/ 839727 h 1215964"/>
              <a:gd name="connsiteX6" fmla="*/ 685800 w 1562100"/>
              <a:gd name="connsiteY6" fmla="*/ 813533 h 1215964"/>
              <a:gd name="connsiteX7" fmla="*/ 697706 w 1562100"/>
              <a:gd name="connsiteY7" fmla="*/ 768289 h 1215964"/>
              <a:gd name="connsiteX8" fmla="*/ 714375 w 1562100"/>
              <a:gd name="connsiteY8" fmla="*/ 744477 h 1215964"/>
              <a:gd name="connsiteX9" fmla="*/ 721519 w 1562100"/>
              <a:gd name="connsiteY9" fmla="*/ 711139 h 1215964"/>
              <a:gd name="connsiteX10" fmla="*/ 735806 w 1562100"/>
              <a:gd name="connsiteY10" fmla="*/ 692089 h 1215964"/>
              <a:gd name="connsiteX11" fmla="*/ 792956 w 1562100"/>
              <a:gd name="connsiteY11" fmla="*/ 682564 h 1215964"/>
              <a:gd name="connsiteX12" fmla="*/ 838200 w 1562100"/>
              <a:gd name="connsiteY12" fmla="*/ 665895 h 1215964"/>
              <a:gd name="connsiteX13" fmla="*/ 876300 w 1562100"/>
              <a:gd name="connsiteY13" fmla="*/ 625414 h 1215964"/>
              <a:gd name="connsiteX14" fmla="*/ 923925 w 1562100"/>
              <a:gd name="connsiteY14" fmla="*/ 611127 h 1215964"/>
              <a:gd name="connsiteX15" fmla="*/ 995363 w 1562100"/>
              <a:gd name="connsiteY15" fmla="*/ 606364 h 1215964"/>
              <a:gd name="connsiteX16" fmla="*/ 1040606 w 1562100"/>
              <a:gd name="connsiteY16" fmla="*/ 596839 h 1215964"/>
              <a:gd name="connsiteX17" fmla="*/ 1119188 w 1562100"/>
              <a:gd name="connsiteY17" fmla="*/ 489683 h 1215964"/>
              <a:gd name="connsiteX18" fmla="*/ 1126331 w 1562100"/>
              <a:gd name="connsiteY18" fmla="*/ 456345 h 1215964"/>
              <a:gd name="connsiteX19" fmla="*/ 1152525 w 1562100"/>
              <a:gd name="connsiteY19" fmla="*/ 427770 h 1215964"/>
              <a:gd name="connsiteX20" fmla="*/ 1197769 w 1562100"/>
              <a:gd name="connsiteY20" fmla="*/ 418245 h 1215964"/>
              <a:gd name="connsiteX21" fmla="*/ 1290638 w 1562100"/>
              <a:gd name="connsiteY21" fmla="*/ 342045 h 1215964"/>
              <a:gd name="connsiteX22" fmla="*/ 1314450 w 1562100"/>
              <a:gd name="connsiteY22" fmla="*/ 339664 h 1215964"/>
              <a:gd name="connsiteX23" fmla="*/ 1409700 w 1562100"/>
              <a:gd name="connsiteY23" fmla="*/ 258702 h 1215964"/>
              <a:gd name="connsiteX24" fmla="*/ 1414463 w 1562100"/>
              <a:gd name="connsiteY24" fmla="*/ 239652 h 1215964"/>
              <a:gd name="connsiteX25" fmla="*/ 1507331 w 1562100"/>
              <a:gd name="connsiteY25" fmla="*/ 184883 h 1215964"/>
              <a:gd name="connsiteX26" fmla="*/ 1543050 w 1562100"/>
              <a:gd name="connsiteY26" fmla="*/ 139639 h 1215964"/>
              <a:gd name="connsiteX27" fmla="*/ 1562100 w 1562100"/>
              <a:gd name="connsiteY27" fmla="*/ 101539 h 1215964"/>
              <a:gd name="connsiteX28" fmla="*/ 1512094 w 1562100"/>
              <a:gd name="connsiteY28" fmla="*/ 120589 h 1215964"/>
              <a:gd name="connsiteX29" fmla="*/ 1478756 w 1562100"/>
              <a:gd name="connsiteY29" fmla="*/ 120589 h 1215964"/>
              <a:gd name="connsiteX30" fmla="*/ 1452563 w 1562100"/>
              <a:gd name="connsiteY30" fmla="*/ 158689 h 1215964"/>
              <a:gd name="connsiteX31" fmla="*/ 1421606 w 1562100"/>
              <a:gd name="connsiteY31" fmla="*/ 156308 h 1215964"/>
              <a:gd name="connsiteX32" fmla="*/ 1366838 w 1562100"/>
              <a:gd name="connsiteY32" fmla="*/ 125352 h 1215964"/>
              <a:gd name="connsiteX33" fmla="*/ 1323975 w 1562100"/>
              <a:gd name="connsiteY33" fmla="*/ 113445 h 1215964"/>
              <a:gd name="connsiteX34" fmla="*/ 1238250 w 1562100"/>
              <a:gd name="connsiteY34" fmla="*/ 149164 h 1215964"/>
              <a:gd name="connsiteX35" fmla="*/ 1223963 w 1562100"/>
              <a:gd name="connsiteY35" fmla="*/ 187264 h 1215964"/>
              <a:gd name="connsiteX36" fmla="*/ 1195388 w 1562100"/>
              <a:gd name="connsiteY36" fmla="*/ 244414 h 1215964"/>
              <a:gd name="connsiteX37" fmla="*/ 1109663 w 1562100"/>
              <a:gd name="connsiteY37" fmla="*/ 206314 h 1215964"/>
              <a:gd name="connsiteX38" fmla="*/ 1097756 w 1562100"/>
              <a:gd name="connsiteY38" fmla="*/ 249177 h 1215964"/>
              <a:gd name="connsiteX39" fmla="*/ 1083469 w 1562100"/>
              <a:gd name="connsiteY39" fmla="*/ 282514 h 1215964"/>
              <a:gd name="connsiteX40" fmla="*/ 959644 w 1562100"/>
              <a:gd name="connsiteY40" fmla="*/ 313470 h 1215964"/>
              <a:gd name="connsiteX41" fmla="*/ 945356 w 1562100"/>
              <a:gd name="connsiteY41" fmla="*/ 308708 h 1215964"/>
              <a:gd name="connsiteX42" fmla="*/ 926306 w 1562100"/>
              <a:gd name="connsiteY42" fmla="*/ 330139 h 1215964"/>
              <a:gd name="connsiteX43" fmla="*/ 890588 w 1562100"/>
              <a:gd name="connsiteY43" fmla="*/ 337283 h 1215964"/>
              <a:gd name="connsiteX44" fmla="*/ 854869 w 1562100"/>
              <a:gd name="connsiteY44" fmla="*/ 287277 h 1215964"/>
              <a:gd name="connsiteX45" fmla="*/ 835819 w 1562100"/>
              <a:gd name="connsiteY45" fmla="*/ 275370 h 1215964"/>
              <a:gd name="connsiteX46" fmla="*/ 826294 w 1562100"/>
              <a:gd name="connsiteY46" fmla="*/ 230127 h 1215964"/>
              <a:gd name="connsiteX47" fmla="*/ 792956 w 1562100"/>
              <a:gd name="connsiteY47" fmla="*/ 213458 h 1215964"/>
              <a:gd name="connsiteX48" fmla="*/ 759619 w 1562100"/>
              <a:gd name="connsiteY48" fmla="*/ 206314 h 1215964"/>
              <a:gd name="connsiteX49" fmla="*/ 740569 w 1562100"/>
              <a:gd name="connsiteY49" fmla="*/ 201552 h 1215964"/>
              <a:gd name="connsiteX50" fmla="*/ 728663 w 1562100"/>
              <a:gd name="connsiteY50" fmla="*/ 192027 h 1215964"/>
              <a:gd name="connsiteX51" fmla="*/ 735806 w 1562100"/>
              <a:gd name="connsiteY51" fmla="*/ 165833 h 1215964"/>
              <a:gd name="connsiteX52" fmla="*/ 742950 w 1562100"/>
              <a:gd name="connsiteY52" fmla="*/ 142020 h 1215964"/>
              <a:gd name="connsiteX53" fmla="*/ 700088 w 1562100"/>
              <a:gd name="connsiteY53" fmla="*/ 92014 h 1215964"/>
              <a:gd name="connsiteX54" fmla="*/ 376238 w 1562100"/>
              <a:gd name="connsiteY54" fmla="*/ 11052 h 1215964"/>
              <a:gd name="connsiteX55" fmla="*/ 314326 w 1562100"/>
              <a:gd name="connsiteY55" fmla="*/ 11051 h 1215964"/>
              <a:gd name="connsiteX56" fmla="*/ 328613 w 1562100"/>
              <a:gd name="connsiteY56" fmla="*/ 89633 h 1215964"/>
              <a:gd name="connsiteX57" fmla="*/ 292894 w 1562100"/>
              <a:gd name="connsiteY57" fmla="*/ 192027 h 1215964"/>
              <a:gd name="connsiteX58" fmla="*/ 264319 w 1562100"/>
              <a:gd name="connsiteY58" fmla="*/ 199170 h 1215964"/>
              <a:gd name="connsiteX59" fmla="*/ 261938 w 1562100"/>
              <a:gd name="connsiteY59" fmla="*/ 213458 h 1215964"/>
              <a:gd name="connsiteX60" fmla="*/ 261938 w 1562100"/>
              <a:gd name="connsiteY60" fmla="*/ 246795 h 1215964"/>
              <a:gd name="connsiteX61" fmla="*/ 228600 w 1562100"/>
              <a:gd name="connsiteY61" fmla="*/ 289658 h 1215964"/>
              <a:gd name="connsiteX62" fmla="*/ 271463 w 1562100"/>
              <a:gd name="connsiteY62" fmla="*/ 306327 h 1215964"/>
              <a:gd name="connsiteX63" fmla="*/ 278606 w 1562100"/>
              <a:gd name="connsiteY63" fmla="*/ 325377 h 1215964"/>
              <a:gd name="connsiteX64" fmla="*/ 257175 w 1562100"/>
              <a:gd name="connsiteY64" fmla="*/ 361095 h 1215964"/>
              <a:gd name="connsiteX65" fmla="*/ 221456 w 1562100"/>
              <a:gd name="connsiteY65" fmla="*/ 370620 h 1215964"/>
              <a:gd name="connsiteX66" fmla="*/ 221456 w 1562100"/>
              <a:gd name="connsiteY66" fmla="*/ 411102 h 1215964"/>
              <a:gd name="connsiteX67" fmla="*/ 254794 w 1562100"/>
              <a:gd name="connsiteY67" fmla="*/ 449202 h 1215964"/>
              <a:gd name="connsiteX68" fmla="*/ 226219 w 1562100"/>
              <a:gd name="connsiteY68" fmla="*/ 513495 h 1215964"/>
              <a:gd name="connsiteX69" fmla="*/ 180975 w 1562100"/>
              <a:gd name="connsiteY69" fmla="*/ 542070 h 1215964"/>
              <a:gd name="connsiteX70" fmla="*/ 183356 w 1562100"/>
              <a:gd name="connsiteY70" fmla="*/ 558739 h 1215964"/>
              <a:gd name="connsiteX71" fmla="*/ 204788 w 1562100"/>
              <a:gd name="connsiteY71" fmla="*/ 568264 h 1215964"/>
              <a:gd name="connsiteX72" fmla="*/ 219075 w 1562100"/>
              <a:gd name="connsiteY72" fmla="*/ 577789 h 1215964"/>
              <a:gd name="connsiteX73" fmla="*/ 223838 w 1562100"/>
              <a:gd name="connsiteY73" fmla="*/ 596839 h 1215964"/>
              <a:gd name="connsiteX74" fmla="*/ 195263 w 1562100"/>
              <a:gd name="connsiteY74" fmla="*/ 623033 h 1215964"/>
              <a:gd name="connsiteX75" fmla="*/ 123825 w 1562100"/>
              <a:gd name="connsiteY75" fmla="*/ 668277 h 1215964"/>
              <a:gd name="connsiteX76" fmla="*/ 123825 w 1562100"/>
              <a:gd name="connsiteY76" fmla="*/ 703995 h 1215964"/>
              <a:gd name="connsiteX77" fmla="*/ 135731 w 1562100"/>
              <a:gd name="connsiteY77" fmla="*/ 734952 h 1215964"/>
              <a:gd name="connsiteX78" fmla="*/ 123825 w 1562100"/>
              <a:gd name="connsiteY78" fmla="*/ 775433 h 1215964"/>
              <a:gd name="connsiteX79" fmla="*/ 76200 w 1562100"/>
              <a:gd name="connsiteY79" fmla="*/ 770670 h 1215964"/>
              <a:gd name="connsiteX80" fmla="*/ 52388 w 1562100"/>
              <a:gd name="connsiteY80" fmla="*/ 715902 h 1215964"/>
              <a:gd name="connsiteX81" fmla="*/ 33338 w 1562100"/>
              <a:gd name="connsiteY81" fmla="*/ 708758 h 1215964"/>
              <a:gd name="connsiteX82" fmla="*/ 23813 w 1562100"/>
              <a:gd name="connsiteY82" fmla="*/ 746858 h 1215964"/>
              <a:gd name="connsiteX83" fmla="*/ 21431 w 1562100"/>
              <a:gd name="connsiteY83" fmla="*/ 756383 h 1215964"/>
              <a:gd name="connsiteX84" fmla="*/ 7144 w 1562100"/>
              <a:gd name="connsiteY84" fmla="*/ 773052 h 1215964"/>
              <a:gd name="connsiteX85" fmla="*/ 0 w 1562100"/>
              <a:gd name="connsiteY85" fmla="*/ 830202 h 1215964"/>
              <a:gd name="connsiteX86" fmla="*/ 23813 w 1562100"/>
              <a:gd name="connsiteY86" fmla="*/ 858777 h 1215964"/>
              <a:gd name="connsiteX87" fmla="*/ 16669 w 1562100"/>
              <a:gd name="connsiteY87" fmla="*/ 899258 h 1215964"/>
              <a:gd name="connsiteX88" fmla="*/ 35719 w 1562100"/>
              <a:gd name="connsiteY88" fmla="*/ 904020 h 1215964"/>
              <a:gd name="connsiteX89" fmla="*/ 69056 w 1562100"/>
              <a:gd name="connsiteY89" fmla="*/ 904020 h 1215964"/>
              <a:gd name="connsiteX90" fmla="*/ 85725 w 1562100"/>
              <a:gd name="connsiteY90" fmla="*/ 894495 h 1215964"/>
              <a:gd name="connsiteX91" fmla="*/ 135731 w 1562100"/>
              <a:gd name="connsiteY91" fmla="*/ 951645 h 1215964"/>
              <a:gd name="connsiteX92" fmla="*/ 123825 w 1562100"/>
              <a:gd name="connsiteY92" fmla="*/ 970695 h 1215964"/>
              <a:gd name="connsiteX93" fmla="*/ 133350 w 1562100"/>
              <a:gd name="connsiteY93" fmla="*/ 999270 h 1215964"/>
              <a:gd name="connsiteX94" fmla="*/ 164306 w 1562100"/>
              <a:gd name="connsiteY94" fmla="*/ 1018320 h 1215964"/>
              <a:gd name="connsiteX95" fmla="*/ 190500 w 1562100"/>
              <a:gd name="connsiteY95" fmla="*/ 1027845 h 1215964"/>
              <a:gd name="connsiteX96" fmla="*/ 216694 w 1562100"/>
              <a:gd name="connsiteY96" fmla="*/ 1034989 h 1215964"/>
              <a:gd name="connsiteX97" fmla="*/ 228600 w 1562100"/>
              <a:gd name="connsiteY97" fmla="*/ 1037370 h 1215964"/>
              <a:gd name="connsiteX98" fmla="*/ 240506 w 1562100"/>
              <a:gd name="connsiteY98" fmla="*/ 999270 h 1215964"/>
              <a:gd name="connsiteX99" fmla="*/ 269081 w 1562100"/>
              <a:gd name="connsiteY99" fmla="*/ 1004033 h 1215964"/>
              <a:gd name="connsiteX100" fmla="*/ 288131 w 1562100"/>
              <a:gd name="connsiteY100" fmla="*/ 992127 h 1215964"/>
              <a:gd name="connsiteX101" fmla="*/ 307181 w 1562100"/>
              <a:gd name="connsiteY101" fmla="*/ 1042133 h 1215964"/>
              <a:gd name="connsiteX102" fmla="*/ 330994 w 1562100"/>
              <a:gd name="connsiteY102" fmla="*/ 1056420 h 1215964"/>
              <a:gd name="connsiteX103" fmla="*/ 340519 w 1562100"/>
              <a:gd name="connsiteY103" fmla="*/ 1084995 h 1215964"/>
              <a:gd name="connsiteX104" fmla="*/ 357188 w 1562100"/>
              <a:gd name="connsiteY104" fmla="*/ 1094520 h 1215964"/>
              <a:gd name="connsiteX105" fmla="*/ 364331 w 1562100"/>
              <a:gd name="connsiteY105" fmla="*/ 1125477 h 1215964"/>
              <a:gd name="connsiteX106" fmla="*/ 335756 w 1562100"/>
              <a:gd name="connsiteY106" fmla="*/ 1151670 h 1215964"/>
              <a:gd name="connsiteX107" fmla="*/ 309563 w 1562100"/>
              <a:gd name="connsiteY107" fmla="*/ 1168339 h 1215964"/>
              <a:gd name="connsiteX108" fmla="*/ 297656 w 1562100"/>
              <a:gd name="connsiteY108" fmla="*/ 1192152 h 1215964"/>
              <a:gd name="connsiteX109" fmla="*/ 302419 w 1562100"/>
              <a:gd name="connsiteY109" fmla="*/ 1215964 h 1215964"/>
              <a:gd name="connsiteX110" fmla="*/ 342900 w 1562100"/>
              <a:gd name="connsiteY110" fmla="*/ 1215964 h 1215964"/>
              <a:gd name="connsiteX111" fmla="*/ 390525 w 1562100"/>
              <a:gd name="connsiteY111" fmla="*/ 1211202 h 1215964"/>
              <a:gd name="connsiteX112" fmla="*/ 428625 w 1562100"/>
              <a:gd name="connsiteY112" fmla="*/ 1201677 h 1215964"/>
              <a:gd name="connsiteX113" fmla="*/ 454819 w 1562100"/>
              <a:gd name="connsiteY113" fmla="*/ 1208820 h 1215964"/>
              <a:gd name="connsiteX114" fmla="*/ 473869 w 1562100"/>
              <a:gd name="connsiteY114" fmla="*/ 1187389 h 1215964"/>
              <a:gd name="connsiteX115" fmla="*/ 492919 w 1562100"/>
              <a:gd name="connsiteY115" fmla="*/ 1187389 h 1215964"/>
              <a:gd name="connsiteX116" fmla="*/ 507206 w 1562100"/>
              <a:gd name="connsiteY116" fmla="*/ 1156433 h 1215964"/>
              <a:gd name="connsiteX117" fmla="*/ 557213 w 1562100"/>
              <a:gd name="connsiteY117" fmla="*/ 1142145 h 1215964"/>
              <a:gd name="connsiteX118" fmla="*/ 583406 w 1562100"/>
              <a:gd name="connsiteY118" fmla="*/ 1123095 h 1215964"/>
              <a:gd name="connsiteX119" fmla="*/ 590550 w 1562100"/>
              <a:gd name="connsiteY119" fmla="*/ 1084995 h 1215964"/>
              <a:gd name="connsiteX120" fmla="*/ 607219 w 1562100"/>
              <a:gd name="connsiteY120" fmla="*/ 1058802 h 1215964"/>
              <a:gd name="connsiteX121" fmla="*/ 688181 w 1562100"/>
              <a:gd name="connsiteY121" fmla="*/ 1089758 h 1215964"/>
              <a:gd name="connsiteX0" fmla="*/ 688181 w 1562100"/>
              <a:gd name="connsiteY0" fmla="*/ 1089758 h 1215964"/>
              <a:gd name="connsiteX1" fmla="*/ 688181 w 1562100"/>
              <a:gd name="connsiteY1" fmla="*/ 1004033 h 1215964"/>
              <a:gd name="connsiteX2" fmla="*/ 692944 w 1562100"/>
              <a:gd name="connsiteY2" fmla="*/ 961170 h 1215964"/>
              <a:gd name="connsiteX3" fmla="*/ 692944 w 1562100"/>
              <a:gd name="connsiteY3" fmla="*/ 915927 h 1215964"/>
              <a:gd name="connsiteX4" fmla="*/ 676275 w 1562100"/>
              <a:gd name="connsiteY4" fmla="*/ 892114 h 1215964"/>
              <a:gd name="connsiteX5" fmla="*/ 690563 w 1562100"/>
              <a:gd name="connsiteY5" fmla="*/ 839727 h 1215964"/>
              <a:gd name="connsiteX6" fmla="*/ 685800 w 1562100"/>
              <a:gd name="connsiteY6" fmla="*/ 813533 h 1215964"/>
              <a:gd name="connsiteX7" fmla="*/ 697706 w 1562100"/>
              <a:gd name="connsiteY7" fmla="*/ 768289 h 1215964"/>
              <a:gd name="connsiteX8" fmla="*/ 714375 w 1562100"/>
              <a:gd name="connsiteY8" fmla="*/ 744477 h 1215964"/>
              <a:gd name="connsiteX9" fmla="*/ 721519 w 1562100"/>
              <a:gd name="connsiteY9" fmla="*/ 711139 h 1215964"/>
              <a:gd name="connsiteX10" fmla="*/ 735806 w 1562100"/>
              <a:gd name="connsiteY10" fmla="*/ 692089 h 1215964"/>
              <a:gd name="connsiteX11" fmla="*/ 792956 w 1562100"/>
              <a:gd name="connsiteY11" fmla="*/ 682564 h 1215964"/>
              <a:gd name="connsiteX12" fmla="*/ 838200 w 1562100"/>
              <a:gd name="connsiteY12" fmla="*/ 665895 h 1215964"/>
              <a:gd name="connsiteX13" fmla="*/ 876300 w 1562100"/>
              <a:gd name="connsiteY13" fmla="*/ 625414 h 1215964"/>
              <a:gd name="connsiteX14" fmla="*/ 923925 w 1562100"/>
              <a:gd name="connsiteY14" fmla="*/ 611127 h 1215964"/>
              <a:gd name="connsiteX15" fmla="*/ 995363 w 1562100"/>
              <a:gd name="connsiteY15" fmla="*/ 606364 h 1215964"/>
              <a:gd name="connsiteX16" fmla="*/ 1040606 w 1562100"/>
              <a:gd name="connsiteY16" fmla="*/ 596839 h 1215964"/>
              <a:gd name="connsiteX17" fmla="*/ 1119188 w 1562100"/>
              <a:gd name="connsiteY17" fmla="*/ 489683 h 1215964"/>
              <a:gd name="connsiteX18" fmla="*/ 1126331 w 1562100"/>
              <a:gd name="connsiteY18" fmla="*/ 456345 h 1215964"/>
              <a:gd name="connsiteX19" fmla="*/ 1152525 w 1562100"/>
              <a:gd name="connsiteY19" fmla="*/ 427770 h 1215964"/>
              <a:gd name="connsiteX20" fmla="*/ 1197769 w 1562100"/>
              <a:gd name="connsiteY20" fmla="*/ 418245 h 1215964"/>
              <a:gd name="connsiteX21" fmla="*/ 1290638 w 1562100"/>
              <a:gd name="connsiteY21" fmla="*/ 342045 h 1215964"/>
              <a:gd name="connsiteX22" fmla="*/ 1314450 w 1562100"/>
              <a:gd name="connsiteY22" fmla="*/ 339664 h 1215964"/>
              <a:gd name="connsiteX23" fmla="*/ 1409700 w 1562100"/>
              <a:gd name="connsiteY23" fmla="*/ 258702 h 1215964"/>
              <a:gd name="connsiteX24" fmla="*/ 1414463 w 1562100"/>
              <a:gd name="connsiteY24" fmla="*/ 239652 h 1215964"/>
              <a:gd name="connsiteX25" fmla="*/ 1507331 w 1562100"/>
              <a:gd name="connsiteY25" fmla="*/ 184883 h 1215964"/>
              <a:gd name="connsiteX26" fmla="*/ 1543050 w 1562100"/>
              <a:gd name="connsiteY26" fmla="*/ 139639 h 1215964"/>
              <a:gd name="connsiteX27" fmla="*/ 1562100 w 1562100"/>
              <a:gd name="connsiteY27" fmla="*/ 101539 h 1215964"/>
              <a:gd name="connsiteX28" fmla="*/ 1512094 w 1562100"/>
              <a:gd name="connsiteY28" fmla="*/ 120589 h 1215964"/>
              <a:gd name="connsiteX29" fmla="*/ 1478756 w 1562100"/>
              <a:gd name="connsiteY29" fmla="*/ 120589 h 1215964"/>
              <a:gd name="connsiteX30" fmla="*/ 1452563 w 1562100"/>
              <a:gd name="connsiteY30" fmla="*/ 158689 h 1215964"/>
              <a:gd name="connsiteX31" fmla="*/ 1421606 w 1562100"/>
              <a:gd name="connsiteY31" fmla="*/ 156308 h 1215964"/>
              <a:gd name="connsiteX32" fmla="*/ 1366838 w 1562100"/>
              <a:gd name="connsiteY32" fmla="*/ 125352 h 1215964"/>
              <a:gd name="connsiteX33" fmla="*/ 1323975 w 1562100"/>
              <a:gd name="connsiteY33" fmla="*/ 113445 h 1215964"/>
              <a:gd name="connsiteX34" fmla="*/ 1238250 w 1562100"/>
              <a:gd name="connsiteY34" fmla="*/ 149164 h 1215964"/>
              <a:gd name="connsiteX35" fmla="*/ 1223963 w 1562100"/>
              <a:gd name="connsiteY35" fmla="*/ 187264 h 1215964"/>
              <a:gd name="connsiteX36" fmla="*/ 1195388 w 1562100"/>
              <a:gd name="connsiteY36" fmla="*/ 244414 h 1215964"/>
              <a:gd name="connsiteX37" fmla="*/ 1109663 w 1562100"/>
              <a:gd name="connsiteY37" fmla="*/ 206314 h 1215964"/>
              <a:gd name="connsiteX38" fmla="*/ 1097756 w 1562100"/>
              <a:gd name="connsiteY38" fmla="*/ 249177 h 1215964"/>
              <a:gd name="connsiteX39" fmla="*/ 1083469 w 1562100"/>
              <a:gd name="connsiteY39" fmla="*/ 282514 h 1215964"/>
              <a:gd name="connsiteX40" fmla="*/ 959644 w 1562100"/>
              <a:gd name="connsiteY40" fmla="*/ 313470 h 1215964"/>
              <a:gd name="connsiteX41" fmla="*/ 945356 w 1562100"/>
              <a:gd name="connsiteY41" fmla="*/ 308708 h 1215964"/>
              <a:gd name="connsiteX42" fmla="*/ 926306 w 1562100"/>
              <a:gd name="connsiteY42" fmla="*/ 330139 h 1215964"/>
              <a:gd name="connsiteX43" fmla="*/ 890588 w 1562100"/>
              <a:gd name="connsiteY43" fmla="*/ 337283 h 1215964"/>
              <a:gd name="connsiteX44" fmla="*/ 854869 w 1562100"/>
              <a:gd name="connsiteY44" fmla="*/ 287277 h 1215964"/>
              <a:gd name="connsiteX45" fmla="*/ 835819 w 1562100"/>
              <a:gd name="connsiteY45" fmla="*/ 275370 h 1215964"/>
              <a:gd name="connsiteX46" fmla="*/ 826294 w 1562100"/>
              <a:gd name="connsiteY46" fmla="*/ 230127 h 1215964"/>
              <a:gd name="connsiteX47" fmla="*/ 792956 w 1562100"/>
              <a:gd name="connsiteY47" fmla="*/ 213458 h 1215964"/>
              <a:gd name="connsiteX48" fmla="*/ 759619 w 1562100"/>
              <a:gd name="connsiteY48" fmla="*/ 206314 h 1215964"/>
              <a:gd name="connsiteX49" fmla="*/ 740569 w 1562100"/>
              <a:gd name="connsiteY49" fmla="*/ 201552 h 1215964"/>
              <a:gd name="connsiteX50" fmla="*/ 728663 w 1562100"/>
              <a:gd name="connsiteY50" fmla="*/ 192027 h 1215964"/>
              <a:gd name="connsiteX51" fmla="*/ 735806 w 1562100"/>
              <a:gd name="connsiteY51" fmla="*/ 165833 h 1215964"/>
              <a:gd name="connsiteX52" fmla="*/ 742950 w 1562100"/>
              <a:gd name="connsiteY52" fmla="*/ 142020 h 1215964"/>
              <a:gd name="connsiteX53" fmla="*/ 700088 w 1562100"/>
              <a:gd name="connsiteY53" fmla="*/ 92014 h 1215964"/>
              <a:gd name="connsiteX54" fmla="*/ 447675 w 1562100"/>
              <a:gd name="connsiteY54" fmla="*/ 22958 h 1215964"/>
              <a:gd name="connsiteX55" fmla="*/ 376238 w 1562100"/>
              <a:gd name="connsiteY55" fmla="*/ 11052 h 1215964"/>
              <a:gd name="connsiteX56" fmla="*/ 314326 w 1562100"/>
              <a:gd name="connsiteY56" fmla="*/ 11051 h 1215964"/>
              <a:gd name="connsiteX57" fmla="*/ 328613 w 1562100"/>
              <a:gd name="connsiteY57" fmla="*/ 89633 h 1215964"/>
              <a:gd name="connsiteX58" fmla="*/ 292894 w 1562100"/>
              <a:gd name="connsiteY58" fmla="*/ 192027 h 1215964"/>
              <a:gd name="connsiteX59" fmla="*/ 264319 w 1562100"/>
              <a:gd name="connsiteY59" fmla="*/ 199170 h 1215964"/>
              <a:gd name="connsiteX60" fmla="*/ 261938 w 1562100"/>
              <a:gd name="connsiteY60" fmla="*/ 213458 h 1215964"/>
              <a:gd name="connsiteX61" fmla="*/ 261938 w 1562100"/>
              <a:gd name="connsiteY61" fmla="*/ 246795 h 1215964"/>
              <a:gd name="connsiteX62" fmla="*/ 228600 w 1562100"/>
              <a:gd name="connsiteY62" fmla="*/ 289658 h 1215964"/>
              <a:gd name="connsiteX63" fmla="*/ 271463 w 1562100"/>
              <a:gd name="connsiteY63" fmla="*/ 306327 h 1215964"/>
              <a:gd name="connsiteX64" fmla="*/ 278606 w 1562100"/>
              <a:gd name="connsiteY64" fmla="*/ 325377 h 1215964"/>
              <a:gd name="connsiteX65" fmla="*/ 257175 w 1562100"/>
              <a:gd name="connsiteY65" fmla="*/ 361095 h 1215964"/>
              <a:gd name="connsiteX66" fmla="*/ 221456 w 1562100"/>
              <a:gd name="connsiteY66" fmla="*/ 370620 h 1215964"/>
              <a:gd name="connsiteX67" fmla="*/ 221456 w 1562100"/>
              <a:gd name="connsiteY67" fmla="*/ 411102 h 1215964"/>
              <a:gd name="connsiteX68" fmla="*/ 254794 w 1562100"/>
              <a:gd name="connsiteY68" fmla="*/ 449202 h 1215964"/>
              <a:gd name="connsiteX69" fmla="*/ 226219 w 1562100"/>
              <a:gd name="connsiteY69" fmla="*/ 513495 h 1215964"/>
              <a:gd name="connsiteX70" fmla="*/ 180975 w 1562100"/>
              <a:gd name="connsiteY70" fmla="*/ 542070 h 1215964"/>
              <a:gd name="connsiteX71" fmla="*/ 183356 w 1562100"/>
              <a:gd name="connsiteY71" fmla="*/ 558739 h 1215964"/>
              <a:gd name="connsiteX72" fmla="*/ 204788 w 1562100"/>
              <a:gd name="connsiteY72" fmla="*/ 568264 h 1215964"/>
              <a:gd name="connsiteX73" fmla="*/ 219075 w 1562100"/>
              <a:gd name="connsiteY73" fmla="*/ 577789 h 1215964"/>
              <a:gd name="connsiteX74" fmla="*/ 223838 w 1562100"/>
              <a:gd name="connsiteY74" fmla="*/ 596839 h 1215964"/>
              <a:gd name="connsiteX75" fmla="*/ 195263 w 1562100"/>
              <a:gd name="connsiteY75" fmla="*/ 623033 h 1215964"/>
              <a:gd name="connsiteX76" fmla="*/ 123825 w 1562100"/>
              <a:gd name="connsiteY76" fmla="*/ 668277 h 1215964"/>
              <a:gd name="connsiteX77" fmla="*/ 123825 w 1562100"/>
              <a:gd name="connsiteY77" fmla="*/ 703995 h 1215964"/>
              <a:gd name="connsiteX78" fmla="*/ 135731 w 1562100"/>
              <a:gd name="connsiteY78" fmla="*/ 734952 h 1215964"/>
              <a:gd name="connsiteX79" fmla="*/ 123825 w 1562100"/>
              <a:gd name="connsiteY79" fmla="*/ 775433 h 1215964"/>
              <a:gd name="connsiteX80" fmla="*/ 76200 w 1562100"/>
              <a:gd name="connsiteY80" fmla="*/ 770670 h 1215964"/>
              <a:gd name="connsiteX81" fmla="*/ 52388 w 1562100"/>
              <a:gd name="connsiteY81" fmla="*/ 715902 h 1215964"/>
              <a:gd name="connsiteX82" fmla="*/ 33338 w 1562100"/>
              <a:gd name="connsiteY82" fmla="*/ 708758 h 1215964"/>
              <a:gd name="connsiteX83" fmla="*/ 23813 w 1562100"/>
              <a:gd name="connsiteY83" fmla="*/ 746858 h 1215964"/>
              <a:gd name="connsiteX84" fmla="*/ 21431 w 1562100"/>
              <a:gd name="connsiteY84" fmla="*/ 756383 h 1215964"/>
              <a:gd name="connsiteX85" fmla="*/ 7144 w 1562100"/>
              <a:gd name="connsiteY85" fmla="*/ 773052 h 1215964"/>
              <a:gd name="connsiteX86" fmla="*/ 0 w 1562100"/>
              <a:gd name="connsiteY86" fmla="*/ 830202 h 1215964"/>
              <a:gd name="connsiteX87" fmla="*/ 23813 w 1562100"/>
              <a:gd name="connsiteY87" fmla="*/ 858777 h 1215964"/>
              <a:gd name="connsiteX88" fmla="*/ 16669 w 1562100"/>
              <a:gd name="connsiteY88" fmla="*/ 899258 h 1215964"/>
              <a:gd name="connsiteX89" fmla="*/ 35719 w 1562100"/>
              <a:gd name="connsiteY89" fmla="*/ 904020 h 1215964"/>
              <a:gd name="connsiteX90" fmla="*/ 69056 w 1562100"/>
              <a:gd name="connsiteY90" fmla="*/ 904020 h 1215964"/>
              <a:gd name="connsiteX91" fmla="*/ 85725 w 1562100"/>
              <a:gd name="connsiteY91" fmla="*/ 894495 h 1215964"/>
              <a:gd name="connsiteX92" fmla="*/ 135731 w 1562100"/>
              <a:gd name="connsiteY92" fmla="*/ 951645 h 1215964"/>
              <a:gd name="connsiteX93" fmla="*/ 123825 w 1562100"/>
              <a:gd name="connsiteY93" fmla="*/ 970695 h 1215964"/>
              <a:gd name="connsiteX94" fmla="*/ 133350 w 1562100"/>
              <a:gd name="connsiteY94" fmla="*/ 999270 h 1215964"/>
              <a:gd name="connsiteX95" fmla="*/ 164306 w 1562100"/>
              <a:gd name="connsiteY95" fmla="*/ 1018320 h 1215964"/>
              <a:gd name="connsiteX96" fmla="*/ 190500 w 1562100"/>
              <a:gd name="connsiteY96" fmla="*/ 1027845 h 1215964"/>
              <a:gd name="connsiteX97" fmla="*/ 216694 w 1562100"/>
              <a:gd name="connsiteY97" fmla="*/ 1034989 h 1215964"/>
              <a:gd name="connsiteX98" fmla="*/ 228600 w 1562100"/>
              <a:gd name="connsiteY98" fmla="*/ 1037370 h 1215964"/>
              <a:gd name="connsiteX99" fmla="*/ 240506 w 1562100"/>
              <a:gd name="connsiteY99" fmla="*/ 999270 h 1215964"/>
              <a:gd name="connsiteX100" fmla="*/ 269081 w 1562100"/>
              <a:gd name="connsiteY100" fmla="*/ 1004033 h 1215964"/>
              <a:gd name="connsiteX101" fmla="*/ 288131 w 1562100"/>
              <a:gd name="connsiteY101" fmla="*/ 992127 h 1215964"/>
              <a:gd name="connsiteX102" fmla="*/ 307181 w 1562100"/>
              <a:gd name="connsiteY102" fmla="*/ 1042133 h 1215964"/>
              <a:gd name="connsiteX103" fmla="*/ 330994 w 1562100"/>
              <a:gd name="connsiteY103" fmla="*/ 1056420 h 1215964"/>
              <a:gd name="connsiteX104" fmla="*/ 340519 w 1562100"/>
              <a:gd name="connsiteY104" fmla="*/ 1084995 h 1215964"/>
              <a:gd name="connsiteX105" fmla="*/ 357188 w 1562100"/>
              <a:gd name="connsiteY105" fmla="*/ 1094520 h 1215964"/>
              <a:gd name="connsiteX106" fmla="*/ 364331 w 1562100"/>
              <a:gd name="connsiteY106" fmla="*/ 1125477 h 1215964"/>
              <a:gd name="connsiteX107" fmla="*/ 335756 w 1562100"/>
              <a:gd name="connsiteY107" fmla="*/ 1151670 h 1215964"/>
              <a:gd name="connsiteX108" fmla="*/ 309563 w 1562100"/>
              <a:gd name="connsiteY108" fmla="*/ 1168339 h 1215964"/>
              <a:gd name="connsiteX109" fmla="*/ 297656 w 1562100"/>
              <a:gd name="connsiteY109" fmla="*/ 1192152 h 1215964"/>
              <a:gd name="connsiteX110" fmla="*/ 302419 w 1562100"/>
              <a:gd name="connsiteY110" fmla="*/ 1215964 h 1215964"/>
              <a:gd name="connsiteX111" fmla="*/ 342900 w 1562100"/>
              <a:gd name="connsiteY111" fmla="*/ 1215964 h 1215964"/>
              <a:gd name="connsiteX112" fmla="*/ 390525 w 1562100"/>
              <a:gd name="connsiteY112" fmla="*/ 1211202 h 1215964"/>
              <a:gd name="connsiteX113" fmla="*/ 428625 w 1562100"/>
              <a:gd name="connsiteY113" fmla="*/ 1201677 h 1215964"/>
              <a:gd name="connsiteX114" fmla="*/ 454819 w 1562100"/>
              <a:gd name="connsiteY114" fmla="*/ 1208820 h 1215964"/>
              <a:gd name="connsiteX115" fmla="*/ 473869 w 1562100"/>
              <a:gd name="connsiteY115" fmla="*/ 1187389 h 1215964"/>
              <a:gd name="connsiteX116" fmla="*/ 492919 w 1562100"/>
              <a:gd name="connsiteY116" fmla="*/ 1187389 h 1215964"/>
              <a:gd name="connsiteX117" fmla="*/ 507206 w 1562100"/>
              <a:gd name="connsiteY117" fmla="*/ 1156433 h 1215964"/>
              <a:gd name="connsiteX118" fmla="*/ 557213 w 1562100"/>
              <a:gd name="connsiteY118" fmla="*/ 1142145 h 1215964"/>
              <a:gd name="connsiteX119" fmla="*/ 583406 w 1562100"/>
              <a:gd name="connsiteY119" fmla="*/ 1123095 h 1215964"/>
              <a:gd name="connsiteX120" fmla="*/ 590550 w 1562100"/>
              <a:gd name="connsiteY120" fmla="*/ 1084995 h 1215964"/>
              <a:gd name="connsiteX121" fmla="*/ 607219 w 1562100"/>
              <a:gd name="connsiteY121" fmla="*/ 1058802 h 1215964"/>
              <a:gd name="connsiteX122" fmla="*/ 688181 w 1562100"/>
              <a:gd name="connsiteY122" fmla="*/ 1089758 h 1215964"/>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28625 w 1562100"/>
              <a:gd name="connsiteY54" fmla="*/ 0 h 1309687"/>
              <a:gd name="connsiteX55" fmla="*/ 376238 w 1562100"/>
              <a:gd name="connsiteY55" fmla="*/ 104775 h 1309687"/>
              <a:gd name="connsiteX56" fmla="*/ 314326 w 1562100"/>
              <a:gd name="connsiteY56" fmla="*/ 104774 h 1309687"/>
              <a:gd name="connsiteX57" fmla="*/ 328613 w 1562100"/>
              <a:gd name="connsiteY57" fmla="*/ 183356 h 1309687"/>
              <a:gd name="connsiteX58" fmla="*/ 292894 w 1562100"/>
              <a:gd name="connsiteY58" fmla="*/ 285750 h 1309687"/>
              <a:gd name="connsiteX59" fmla="*/ 264319 w 1562100"/>
              <a:gd name="connsiteY59" fmla="*/ 292893 h 1309687"/>
              <a:gd name="connsiteX60" fmla="*/ 261938 w 1562100"/>
              <a:gd name="connsiteY60" fmla="*/ 307181 h 1309687"/>
              <a:gd name="connsiteX61" fmla="*/ 261938 w 1562100"/>
              <a:gd name="connsiteY61" fmla="*/ 340518 h 1309687"/>
              <a:gd name="connsiteX62" fmla="*/ 228600 w 1562100"/>
              <a:gd name="connsiteY62" fmla="*/ 383381 h 1309687"/>
              <a:gd name="connsiteX63" fmla="*/ 271463 w 1562100"/>
              <a:gd name="connsiteY63" fmla="*/ 400050 h 1309687"/>
              <a:gd name="connsiteX64" fmla="*/ 278606 w 1562100"/>
              <a:gd name="connsiteY64" fmla="*/ 419100 h 1309687"/>
              <a:gd name="connsiteX65" fmla="*/ 257175 w 1562100"/>
              <a:gd name="connsiteY65" fmla="*/ 454818 h 1309687"/>
              <a:gd name="connsiteX66" fmla="*/ 221456 w 1562100"/>
              <a:gd name="connsiteY66" fmla="*/ 464343 h 1309687"/>
              <a:gd name="connsiteX67" fmla="*/ 221456 w 1562100"/>
              <a:gd name="connsiteY67" fmla="*/ 504825 h 1309687"/>
              <a:gd name="connsiteX68" fmla="*/ 254794 w 1562100"/>
              <a:gd name="connsiteY68" fmla="*/ 542925 h 1309687"/>
              <a:gd name="connsiteX69" fmla="*/ 226219 w 1562100"/>
              <a:gd name="connsiteY69" fmla="*/ 607218 h 1309687"/>
              <a:gd name="connsiteX70" fmla="*/ 180975 w 1562100"/>
              <a:gd name="connsiteY70" fmla="*/ 635793 h 1309687"/>
              <a:gd name="connsiteX71" fmla="*/ 183356 w 1562100"/>
              <a:gd name="connsiteY71" fmla="*/ 652462 h 1309687"/>
              <a:gd name="connsiteX72" fmla="*/ 204788 w 1562100"/>
              <a:gd name="connsiteY72" fmla="*/ 661987 h 1309687"/>
              <a:gd name="connsiteX73" fmla="*/ 219075 w 1562100"/>
              <a:gd name="connsiteY73" fmla="*/ 671512 h 1309687"/>
              <a:gd name="connsiteX74" fmla="*/ 223838 w 1562100"/>
              <a:gd name="connsiteY74" fmla="*/ 690562 h 1309687"/>
              <a:gd name="connsiteX75" fmla="*/ 195263 w 1562100"/>
              <a:gd name="connsiteY75" fmla="*/ 716756 h 1309687"/>
              <a:gd name="connsiteX76" fmla="*/ 123825 w 1562100"/>
              <a:gd name="connsiteY76" fmla="*/ 762000 h 1309687"/>
              <a:gd name="connsiteX77" fmla="*/ 123825 w 1562100"/>
              <a:gd name="connsiteY77" fmla="*/ 797718 h 1309687"/>
              <a:gd name="connsiteX78" fmla="*/ 135731 w 1562100"/>
              <a:gd name="connsiteY78" fmla="*/ 828675 h 1309687"/>
              <a:gd name="connsiteX79" fmla="*/ 123825 w 1562100"/>
              <a:gd name="connsiteY79" fmla="*/ 869156 h 1309687"/>
              <a:gd name="connsiteX80" fmla="*/ 76200 w 1562100"/>
              <a:gd name="connsiteY80" fmla="*/ 864393 h 1309687"/>
              <a:gd name="connsiteX81" fmla="*/ 52388 w 1562100"/>
              <a:gd name="connsiteY81" fmla="*/ 809625 h 1309687"/>
              <a:gd name="connsiteX82" fmla="*/ 33338 w 1562100"/>
              <a:gd name="connsiteY82" fmla="*/ 802481 h 1309687"/>
              <a:gd name="connsiteX83" fmla="*/ 23813 w 1562100"/>
              <a:gd name="connsiteY83" fmla="*/ 840581 h 1309687"/>
              <a:gd name="connsiteX84" fmla="*/ 21431 w 1562100"/>
              <a:gd name="connsiteY84" fmla="*/ 850106 h 1309687"/>
              <a:gd name="connsiteX85" fmla="*/ 7144 w 1562100"/>
              <a:gd name="connsiteY85" fmla="*/ 866775 h 1309687"/>
              <a:gd name="connsiteX86" fmla="*/ 0 w 1562100"/>
              <a:gd name="connsiteY86" fmla="*/ 923925 h 1309687"/>
              <a:gd name="connsiteX87" fmla="*/ 23813 w 1562100"/>
              <a:gd name="connsiteY87" fmla="*/ 952500 h 1309687"/>
              <a:gd name="connsiteX88" fmla="*/ 16669 w 1562100"/>
              <a:gd name="connsiteY88" fmla="*/ 992981 h 1309687"/>
              <a:gd name="connsiteX89" fmla="*/ 35719 w 1562100"/>
              <a:gd name="connsiteY89" fmla="*/ 997743 h 1309687"/>
              <a:gd name="connsiteX90" fmla="*/ 69056 w 1562100"/>
              <a:gd name="connsiteY90" fmla="*/ 997743 h 1309687"/>
              <a:gd name="connsiteX91" fmla="*/ 85725 w 1562100"/>
              <a:gd name="connsiteY91" fmla="*/ 988218 h 1309687"/>
              <a:gd name="connsiteX92" fmla="*/ 135731 w 1562100"/>
              <a:gd name="connsiteY92" fmla="*/ 1045368 h 1309687"/>
              <a:gd name="connsiteX93" fmla="*/ 123825 w 1562100"/>
              <a:gd name="connsiteY93" fmla="*/ 1064418 h 1309687"/>
              <a:gd name="connsiteX94" fmla="*/ 133350 w 1562100"/>
              <a:gd name="connsiteY94" fmla="*/ 1092993 h 1309687"/>
              <a:gd name="connsiteX95" fmla="*/ 164306 w 1562100"/>
              <a:gd name="connsiteY95" fmla="*/ 1112043 h 1309687"/>
              <a:gd name="connsiteX96" fmla="*/ 190500 w 1562100"/>
              <a:gd name="connsiteY96" fmla="*/ 1121568 h 1309687"/>
              <a:gd name="connsiteX97" fmla="*/ 216694 w 1562100"/>
              <a:gd name="connsiteY97" fmla="*/ 1128712 h 1309687"/>
              <a:gd name="connsiteX98" fmla="*/ 228600 w 1562100"/>
              <a:gd name="connsiteY98" fmla="*/ 1131093 h 1309687"/>
              <a:gd name="connsiteX99" fmla="*/ 240506 w 1562100"/>
              <a:gd name="connsiteY99" fmla="*/ 1092993 h 1309687"/>
              <a:gd name="connsiteX100" fmla="*/ 269081 w 1562100"/>
              <a:gd name="connsiteY100" fmla="*/ 1097756 h 1309687"/>
              <a:gd name="connsiteX101" fmla="*/ 288131 w 1562100"/>
              <a:gd name="connsiteY101" fmla="*/ 1085850 h 1309687"/>
              <a:gd name="connsiteX102" fmla="*/ 307181 w 1562100"/>
              <a:gd name="connsiteY102" fmla="*/ 1135856 h 1309687"/>
              <a:gd name="connsiteX103" fmla="*/ 330994 w 1562100"/>
              <a:gd name="connsiteY103" fmla="*/ 1150143 h 1309687"/>
              <a:gd name="connsiteX104" fmla="*/ 340519 w 1562100"/>
              <a:gd name="connsiteY104" fmla="*/ 1178718 h 1309687"/>
              <a:gd name="connsiteX105" fmla="*/ 357188 w 1562100"/>
              <a:gd name="connsiteY105" fmla="*/ 1188243 h 1309687"/>
              <a:gd name="connsiteX106" fmla="*/ 364331 w 1562100"/>
              <a:gd name="connsiteY106" fmla="*/ 1219200 h 1309687"/>
              <a:gd name="connsiteX107" fmla="*/ 335756 w 1562100"/>
              <a:gd name="connsiteY107" fmla="*/ 1245393 h 1309687"/>
              <a:gd name="connsiteX108" fmla="*/ 309563 w 1562100"/>
              <a:gd name="connsiteY108" fmla="*/ 1262062 h 1309687"/>
              <a:gd name="connsiteX109" fmla="*/ 297656 w 1562100"/>
              <a:gd name="connsiteY109" fmla="*/ 1285875 h 1309687"/>
              <a:gd name="connsiteX110" fmla="*/ 302419 w 1562100"/>
              <a:gd name="connsiteY110" fmla="*/ 1309687 h 1309687"/>
              <a:gd name="connsiteX111" fmla="*/ 342900 w 1562100"/>
              <a:gd name="connsiteY111" fmla="*/ 1309687 h 1309687"/>
              <a:gd name="connsiteX112" fmla="*/ 390525 w 1562100"/>
              <a:gd name="connsiteY112" fmla="*/ 1304925 h 1309687"/>
              <a:gd name="connsiteX113" fmla="*/ 428625 w 1562100"/>
              <a:gd name="connsiteY113" fmla="*/ 1295400 h 1309687"/>
              <a:gd name="connsiteX114" fmla="*/ 454819 w 1562100"/>
              <a:gd name="connsiteY114" fmla="*/ 1302543 h 1309687"/>
              <a:gd name="connsiteX115" fmla="*/ 473869 w 1562100"/>
              <a:gd name="connsiteY115" fmla="*/ 1281112 h 1309687"/>
              <a:gd name="connsiteX116" fmla="*/ 492919 w 1562100"/>
              <a:gd name="connsiteY116" fmla="*/ 1281112 h 1309687"/>
              <a:gd name="connsiteX117" fmla="*/ 507206 w 1562100"/>
              <a:gd name="connsiteY117" fmla="*/ 1250156 h 1309687"/>
              <a:gd name="connsiteX118" fmla="*/ 557213 w 1562100"/>
              <a:gd name="connsiteY118" fmla="*/ 1235868 h 1309687"/>
              <a:gd name="connsiteX119" fmla="*/ 583406 w 1562100"/>
              <a:gd name="connsiteY119" fmla="*/ 1216818 h 1309687"/>
              <a:gd name="connsiteX120" fmla="*/ 590550 w 1562100"/>
              <a:gd name="connsiteY120" fmla="*/ 1178718 h 1309687"/>
              <a:gd name="connsiteX121" fmla="*/ 607219 w 1562100"/>
              <a:gd name="connsiteY121" fmla="*/ 1152525 h 1309687"/>
              <a:gd name="connsiteX122" fmla="*/ 688181 w 1562100"/>
              <a:gd name="connsiteY122"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61963 w 1562100"/>
              <a:gd name="connsiteY54" fmla="*/ 23813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50056 w 1562100"/>
              <a:gd name="connsiteY54" fmla="*/ 2382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50056 w 1562100"/>
              <a:gd name="connsiteY54" fmla="*/ 2382 h 1309687"/>
              <a:gd name="connsiteX55" fmla="*/ 428625 w 1562100"/>
              <a:gd name="connsiteY55" fmla="*/ 0 h 1309687"/>
              <a:gd name="connsiteX56" fmla="*/ 376238 w 1562100"/>
              <a:gd name="connsiteY56" fmla="*/ 104775 h 1309687"/>
              <a:gd name="connsiteX57" fmla="*/ 314326 w 1562100"/>
              <a:gd name="connsiteY57" fmla="*/ 104774 h 1309687"/>
              <a:gd name="connsiteX58" fmla="*/ 328613 w 1562100"/>
              <a:gd name="connsiteY58" fmla="*/ 183356 h 1309687"/>
              <a:gd name="connsiteX59" fmla="*/ 292894 w 1562100"/>
              <a:gd name="connsiteY59" fmla="*/ 285750 h 1309687"/>
              <a:gd name="connsiteX60" fmla="*/ 264319 w 1562100"/>
              <a:gd name="connsiteY60" fmla="*/ 292893 h 1309687"/>
              <a:gd name="connsiteX61" fmla="*/ 261938 w 1562100"/>
              <a:gd name="connsiteY61" fmla="*/ 307181 h 1309687"/>
              <a:gd name="connsiteX62" fmla="*/ 261938 w 1562100"/>
              <a:gd name="connsiteY62" fmla="*/ 340518 h 1309687"/>
              <a:gd name="connsiteX63" fmla="*/ 228600 w 1562100"/>
              <a:gd name="connsiteY63" fmla="*/ 383381 h 1309687"/>
              <a:gd name="connsiteX64" fmla="*/ 271463 w 1562100"/>
              <a:gd name="connsiteY64" fmla="*/ 400050 h 1309687"/>
              <a:gd name="connsiteX65" fmla="*/ 278606 w 1562100"/>
              <a:gd name="connsiteY65" fmla="*/ 419100 h 1309687"/>
              <a:gd name="connsiteX66" fmla="*/ 257175 w 1562100"/>
              <a:gd name="connsiteY66" fmla="*/ 454818 h 1309687"/>
              <a:gd name="connsiteX67" fmla="*/ 221456 w 1562100"/>
              <a:gd name="connsiteY67" fmla="*/ 464343 h 1309687"/>
              <a:gd name="connsiteX68" fmla="*/ 221456 w 1562100"/>
              <a:gd name="connsiteY68" fmla="*/ 504825 h 1309687"/>
              <a:gd name="connsiteX69" fmla="*/ 254794 w 1562100"/>
              <a:gd name="connsiteY69" fmla="*/ 542925 h 1309687"/>
              <a:gd name="connsiteX70" fmla="*/ 226219 w 1562100"/>
              <a:gd name="connsiteY70" fmla="*/ 607218 h 1309687"/>
              <a:gd name="connsiteX71" fmla="*/ 180975 w 1562100"/>
              <a:gd name="connsiteY71" fmla="*/ 635793 h 1309687"/>
              <a:gd name="connsiteX72" fmla="*/ 183356 w 1562100"/>
              <a:gd name="connsiteY72" fmla="*/ 652462 h 1309687"/>
              <a:gd name="connsiteX73" fmla="*/ 204788 w 1562100"/>
              <a:gd name="connsiteY73" fmla="*/ 661987 h 1309687"/>
              <a:gd name="connsiteX74" fmla="*/ 219075 w 1562100"/>
              <a:gd name="connsiteY74" fmla="*/ 671512 h 1309687"/>
              <a:gd name="connsiteX75" fmla="*/ 223838 w 1562100"/>
              <a:gd name="connsiteY75" fmla="*/ 690562 h 1309687"/>
              <a:gd name="connsiteX76" fmla="*/ 195263 w 1562100"/>
              <a:gd name="connsiteY76" fmla="*/ 716756 h 1309687"/>
              <a:gd name="connsiteX77" fmla="*/ 123825 w 1562100"/>
              <a:gd name="connsiteY77" fmla="*/ 762000 h 1309687"/>
              <a:gd name="connsiteX78" fmla="*/ 123825 w 1562100"/>
              <a:gd name="connsiteY78" fmla="*/ 797718 h 1309687"/>
              <a:gd name="connsiteX79" fmla="*/ 135731 w 1562100"/>
              <a:gd name="connsiteY79" fmla="*/ 828675 h 1309687"/>
              <a:gd name="connsiteX80" fmla="*/ 123825 w 1562100"/>
              <a:gd name="connsiteY80" fmla="*/ 869156 h 1309687"/>
              <a:gd name="connsiteX81" fmla="*/ 76200 w 1562100"/>
              <a:gd name="connsiteY81" fmla="*/ 864393 h 1309687"/>
              <a:gd name="connsiteX82" fmla="*/ 52388 w 1562100"/>
              <a:gd name="connsiteY82" fmla="*/ 809625 h 1309687"/>
              <a:gd name="connsiteX83" fmla="*/ 33338 w 1562100"/>
              <a:gd name="connsiteY83" fmla="*/ 802481 h 1309687"/>
              <a:gd name="connsiteX84" fmla="*/ 23813 w 1562100"/>
              <a:gd name="connsiteY84" fmla="*/ 840581 h 1309687"/>
              <a:gd name="connsiteX85" fmla="*/ 21431 w 1562100"/>
              <a:gd name="connsiteY85" fmla="*/ 850106 h 1309687"/>
              <a:gd name="connsiteX86" fmla="*/ 7144 w 1562100"/>
              <a:gd name="connsiteY86" fmla="*/ 866775 h 1309687"/>
              <a:gd name="connsiteX87" fmla="*/ 0 w 1562100"/>
              <a:gd name="connsiteY87" fmla="*/ 923925 h 1309687"/>
              <a:gd name="connsiteX88" fmla="*/ 23813 w 1562100"/>
              <a:gd name="connsiteY88" fmla="*/ 952500 h 1309687"/>
              <a:gd name="connsiteX89" fmla="*/ 16669 w 1562100"/>
              <a:gd name="connsiteY89" fmla="*/ 992981 h 1309687"/>
              <a:gd name="connsiteX90" fmla="*/ 35719 w 1562100"/>
              <a:gd name="connsiteY90" fmla="*/ 997743 h 1309687"/>
              <a:gd name="connsiteX91" fmla="*/ 69056 w 1562100"/>
              <a:gd name="connsiteY91" fmla="*/ 997743 h 1309687"/>
              <a:gd name="connsiteX92" fmla="*/ 85725 w 1562100"/>
              <a:gd name="connsiteY92" fmla="*/ 988218 h 1309687"/>
              <a:gd name="connsiteX93" fmla="*/ 135731 w 1562100"/>
              <a:gd name="connsiteY93" fmla="*/ 1045368 h 1309687"/>
              <a:gd name="connsiteX94" fmla="*/ 123825 w 1562100"/>
              <a:gd name="connsiteY94" fmla="*/ 1064418 h 1309687"/>
              <a:gd name="connsiteX95" fmla="*/ 133350 w 1562100"/>
              <a:gd name="connsiteY95" fmla="*/ 1092993 h 1309687"/>
              <a:gd name="connsiteX96" fmla="*/ 164306 w 1562100"/>
              <a:gd name="connsiteY96" fmla="*/ 1112043 h 1309687"/>
              <a:gd name="connsiteX97" fmla="*/ 190500 w 1562100"/>
              <a:gd name="connsiteY97" fmla="*/ 1121568 h 1309687"/>
              <a:gd name="connsiteX98" fmla="*/ 216694 w 1562100"/>
              <a:gd name="connsiteY98" fmla="*/ 1128712 h 1309687"/>
              <a:gd name="connsiteX99" fmla="*/ 228600 w 1562100"/>
              <a:gd name="connsiteY99" fmla="*/ 1131093 h 1309687"/>
              <a:gd name="connsiteX100" fmla="*/ 240506 w 1562100"/>
              <a:gd name="connsiteY100" fmla="*/ 1092993 h 1309687"/>
              <a:gd name="connsiteX101" fmla="*/ 269081 w 1562100"/>
              <a:gd name="connsiteY101" fmla="*/ 1097756 h 1309687"/>
              <a:gd name="connsiteX102" fmla="*/ 288131 w 1562100"/>
              <a:gd name="connsiteY102" fmla="*/ 1085850 h 1309687"/>
              <a:gd name="connsiteX103" fmla="*/ 307181 w 1562100"/>
              <a:gd name="connsiteY103" fmla="*/ 1135856 h 1309687"/>
              <a:gd name="connsiteX104" fmla="*/ 330994 w 1562100"/>
              <a:gd name="connsiteY104" fmla="*/ 1150143 h 1309687"/>
              <a:gd name="connsiteX105" fmla="*/ 340519 w 1562100"/>
              <a:gd name="connsiteY105" fmla="*/ 1178718 h 1309687"/>
              <a:gd name="connsiteX106" fmla="*/ 357188 w 1562100"/>
              <a:gd name="connsiteY106" fmla="*/ 1188243 h 1309687"/>
              <a:gd name="connsiteX107" fmla="*/ 364331 w 1562100"/>
              <a:gd name="connsiteY107" fmla="*/ 1219200 h 1309687"/>
              <a:gd name="connsiteX108" fmla="*/ 335756 w 1562100"/>
              <a:gd name="connsiteY108" fmla="*/ 1245393 h 1309687"/>
              <a:gd name="connsiteX109" fmla="*/ 309563 w 1562100"/>
              <a:gd name="connsiteY109" fmla="*/ 1262062 h 1309687"/>
              <a:gd name="connsiteX110" fmla="*/ 297656 w 1562100"/>
              <a:gd name="connsiteY110" fmla="*/ 1285875 h 1309687"/>
              <a:gd name="connsiteX111" fmla="*/ 302419 w 1562100"/>
              <a:gd name="connsiteY111" fmla="*/ 1309687 h 1309687"/>
              <a:gd name="connsiteX112" fmla="*/ 342900 w 1562100"/>
              <a:gd name="connsiteY112" fmla="*/ 1309687 h 1309687"/>
              <a:gd name="connsiteX113" fmla="*/ 390525 w 1562100"/>
              <a:gd name="connsiteY113" fmla="*/ 1304925 h 1309687"/>
              <a:gd name="connsiteX114" fmla="*/ 428625 w 1562100"/>
              <a:gd name="connsiteY114" fmla="*/ 1295400 h 1309687"/>
              <a:gd name="connsiteX115" fmla="*/ 454819 w 1562100"/>
              <a:gd name="connsiteY115" fmla="*/ 1302543 h 1309687"/>
              <a:gd name="connsiteX116" fmla="*/ 473869 w 1562100"/>
              <a:gd name="connsiteY116" fmla="*/ 1281112 h 1309687"/>
              <a:gd name="connsiteX117" fmla="*/ 492919 w 1562100"/>
              <a:gd name="connsiteY117" fmla="*/ 1281112 h 1309687"/>
              <a:gd name="connsiteX118" fmla="*/ 507206 w 1562100"/>
              <a:gd name="connsiteY118" fmla="*/ 1250156 h 1309687"/>
              <a:gd name="connsiteX119" fmla="*/ 557213 w 1562100"/>
              <a:gd name="connsiteY119" fmla="*/ 1235868 h 1309687"/>
              <a:gd name="connsiteX120" fmla="*/ 583406 w 1562100"/>
              <a:gd name="connsiteY120" fmla="*/ 1216818 h 1309687"/>
              <a:gd name="connsiteX121" fmla="*/ 590550 w 1562100"/>
              <a:gd name="connsiteY121" fmla="*/ 1178718 h 1309687"/>
              <a:gd name="connsiteX122" fmla="*/ 607219 w 1562100"/>
              <a:gd name="connsiteY122" fmla="*/ 1152525 h 1309687"/>
              <a:gd name="connsiteX123" fmla="*/ 688181 w 1562100"/>
              <a:gd name="connsiteY123"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552450 w 1562100"/>
              <a:gd name="connsiteY54" fmla="*/ 78582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497681 w 1562100"/>
              <a:gd name="connsiteY54" fmla="*/ 119063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500062 w 1562100"/>
              <a:gd name="connsiteY54" fmla="*/ 66676 h 1309687"/>
              <a:gd name="connsiteX55" fmla="*/ 450056 w 1562100"/>
              <a:gd name="connsiteY55" fmla="*/ 2382 h 1309687"/>
              <a:gd name="connsiteX56" fmla="*/ 428625 w 1562100"/>
              <a:gd name="connsiteY56" fmla="*/ 0 h 1309687"/>
              <a:gd name="connsiteX57" fmla="*/ 376238 w 1562100"/>
              <a:gd name="connsiteY57" fmla="*/ 104775 h 1309687"/>
              <a:gd name="connsiteX58" fmla="*/ 314326 w 1562100"/>
              <a:gd name="connsiteY58" fmla="*/ 104774 h 1309687"/>
              <a:gd name="connsiteX59" fmla="*/ 328613 w 1562100"/>
              <a:gd name="connsiteY59" fmla="*/ 183356 h 1309687"/>
              <a:gd name="connsiteX60" fmla="*/ 292894 w 1562100"/>
              <a:gd name="connsiteY60" fmla="*/ 285750 h 1309687"/>
              <a:gd name="connsiteX61" fmla="*/ 264319 w 1562100"/>
              <a:gd name="connsiteY61" fmla="*/ 292893 h 1309687"/>
              <a:gd name="connsiteX62" fmla="*/ 261938 w 1562100"/>
              <a:gd name="connsiteY62" fmla="*/ 307181 h 1309687"/>
              <a:gd name="connsiteX63" fmla="*/ 261938 w 1562100"/>
              <a:gd name="connsiteY63" fmla="*/ 340518 h 1309687"/>
              <a:gd name="connsiteX64" fmla="*/ 228600 w 1562100"/>
              <a:gd name="connsiteY64" fmla="*/ 383381 h 1309687"/>
              <a:gd name="connsiteX65" fmla="*/ 271463 w 1562100"/>
              <a:gd name="connsiteY65" fmla="*/ 400050 h 1309687"/>
              <a:gd name="connsiteX66" fmla="*/ 278606 w 1562100"/>
              <a:gd name="connsiteY66" fmla="*/ 419100 h 1309687"/>
              <a:gd name="connsiteX67" fmla="*/ 257175 w 1562100"/>
              <a:gd name="connsiteY67" fmla="*/ 454818 h 1309687"/>
              <a:gd name="connsiteX68" fmla="*/ 221456 w 1562100"/>
              <a:gd name="connsiteY68" fmla="*/ 464343 h 1309687"/>
              <a:gd name="connsiteX69" fmla="*/ 221456 w 1562100"/>
              <a:gd name="connsiteY69" fmla="*/ 504825 h 1309687"/>
              <a:gd name="connsiteX70" fmla="*/ 254794 w 1562100"/>
              <a:gd name="connsiteY70" fmla="*/ 542925 h 1309687"/>
              <a:gd name="connsiteX71" fmla="*/ 226219 w 1562100"/>
              <a:gd name="connsiteY71" fmla="*/ 607218 h 1309687"/>
              <a:gd name="connsiteX72" fmla="*/ 180975 w 1562100"/>
              <a:gd name="connsiteY72" fmla="*/ 635793 h 1309687"/>
              <a:gd name="connsiteX73" fmla="*/ 183356 w 1562100"/>
              <a:gd name="connsiteY73" fmla="*/ 652462 h 1309687"/>
              <a:gd name="connsiteX74" fmla="*/ 204788 w 1562100"/>
              <a:gd name="connsiteY74" fmla="*/ 661987 h 1309687"/>
              <a:gd name="connsiteX75" fmla="*/ 219075 w 1562100"/>
              <a:gd name="connsiteY75" fmla="*/ 671512 h 1309687"/>
              <a:gd name="connsiteX76" fmla="*/ 223838 w 1562100"/>
              <a:gd name="connsiteY76" fmla="*/ 690562 h 1309687"/>
              <a:gd name="connsiteX77" fmla="*/ 195263 w 1562100"/>
              <a:gd name="connsiteY77" fmla="*/ 716756 h 1309687"/>
              <a:gd name="connsiteX78" fmla="*/ 123825 w 1562100"/>
              <a:gd name="connsiteY78" fmla="*/ 762000 h 1309687"/>
              <a:gd name="connsiteX79" fmla="*/ 123825 w 1562100"/>
              <a:gd name="connsiteY79" fmla="*/ 797718 h 1309687"/>
              <a:gd name="connsiteX80" fmla="*/ 135731 w 1562100"/>
              <a:gd name="connsiteY80" fmla="*/ 828675 h 1309687"/>
              <a:gd name="connsiteX81" fmla="*/ 123825 w 1562100"/>
              <a:gd name="connsiteY81" fmla="*/ 869156 h 1309687"/>
              <a:gd name="connsiteX82" fmla="*/ 76200 w 1562100"/>
              <a:gd name="connsiteY82" fmla="*/ 864393 h 1309687"/>
              <a:gd name="connsiteX83" fmla="*/ 52388 w 1562100"/>
              <a:gd name="connsiteY83" fmla="*/ 809625 h 1309687"/>
              <a:gd name="connsiteX84" fmla="*/ 33338 w 1562100"/>
              <a:gd name="connsiteY84" fmla="*/ 802481 h 1309687"/>
              <a:gd name="connsiteX85" fmla="*/ 23813 w 1562100"/>
              <a:gd name="connsiteY85" fmla="*/ 840581 h 1309687"/>
              <a:gd name="connsiteX86" fmla="*/ 21431 w 1562100"/>
              <a:gd name="connsiteY86" fmla="*/ 850106 h 1309687"/>
              <a:gd name="connsiteX87" fmla="*/ 7144 w 1562100"/>
              <a:gd name="connsiteY87" fmla="*/ 866775 h 1309687"/>
              <a:gd name="connsiteX88" fmla="*/ 0 w 1562100"/>
              <a:gd name="connsiteY88" fmla="*/ 923925 h 1309687"/>
              <a:gd name="connsiteX89" fmla="*/ 23813 w 1562100"/>
              <a:gd name="connsiteY89" fmla="*/ 952500 h 1309687"/>
              <a:gd name="connsiteX90" fmla="*/ 16669 w 1562100"/>
              <a:gd name="connsiteY90" fmla="*/ 992981 h 1309687"/>
              <a:gd name="connsiteX91" fmla="*/ 35719 w 1562100"/>
              <a:gd name="connsiteY91" fmla="*/ 997743 h 1309687"/>
              <a:gd name="connsiteX92" fmla="*/ 69056 w 1562100"/>
              <a:gd name="connsiteY92" fmla="*/ 997743 h 1309687"/>
              <a:gd name="connsiteX93" fmla="*/ 85725 w 1562100"/>
              <a:gd name="connsiteY93" fmla="*/ 988218 h 1309687"/>
              <a:gd name="connsiteX94" fmla="*/ 135731 w 1562100"/>
              <a:gd name="connsiteY94" fmla="*/ 1045368 h 1309687"/>
              <a:gd name="connsiteX95" fmla="*/ 123825 w 1562100"/>
              <a:gd name="connsiteY95" fmla="*/ 1064418 h 1309687"/>
              <a:gd name="connsiteX96" fmla="*/ 133350 w 1562100"/>
              <a:gd name="connsiteY96" fmla="*/ 1092993 h 1309687"/>
              <a:gd name="connsiteX97" fmla="*/ 164306 w 1562100"/>
              <a:gd name="connsiteY97" fmla="*/ 1112043 h 1309687"/>
              <a:gd name="connsiteX98" fmla="*/ 190500 w 1562100"/>
              <a:gd name="connsiteY98" fmla="*/ 1121568 h 1309687"/>
              <a:gd name="connsiteX99" fmla="*/ 216694 w 1562100"/>
              <a:gd name="connsiteY99" fmla="*/ 1128712 h 1309687"/>
              <a:gd name="connsiteX100" fmla="*/ 228600 w 1562100"/>
              <a:gd name="connsiteY100" fmla="*/ 1131093 h 1309687"/>
              <a:gd name="connsiteX101" fmla="*/ 240506 w 1562100"/>
              <a:gd name="connsiteY101" fmla="*/ 1092993 h 1309687"/>
              <a:gd name="connsiteX102" fmla="*/ 269081 w 1562100"/>
              <a:gd name="connsiteY102" fmla="*/ 1097756 h 1309687"/>
              <a:gd name="connsiteX103" fmla="*/ 288131 w 1562100"/>
              <a:gd name="connsiteY103" fmla="*/ 1085850 h 1309687"/>
              <a:gd name="connsiteX104" fmla="*/ 307181 w 1562100"/>
              <a:gd name="connsiteY104" fmla="*/ 1135856 h 1309687"/>
              <a:gd name="connsiteX105" fmla="*/ 330994 w 1562100"/>
              <a:gd name="connsiteY105" fmla="*/ 1150143 h 1309687"/>
              <a:gd name="connsiteX106" fmla="*/ 340519 w 1562100"/>
              <a:gd name="connsiteY106" fmla="*/ 1178718 h 1309687"/>
              <a:gd name="connsiteX107" fmla="*/ 357188 w 1562100"/>
              <a:gd name="connsiteY107" fmla="*/ 1188243 h 1309687"/>
              <a:gd name="connsiteX108" fmla="*/ 364331 w 1562100"/>
              <a:gd name="connsiteY108" fmla="*/ 1219200 h 1309687"/>
              <a:gd name="connsiteX109" fmla="*/ 335756 w 1562100"/>
              <a:gd name="connsiteY109" fmla="*/ 1245393 h 1309687"/>
              <a:gd name="connsiteX110" fmla="*/ 309563 w 1562100"/>
              <a:gd name="connsiteY110" fmla="*/ 1262062 h 1309687"/>
              <a:gd name="connsiteX111" fmla="*/ 297656 w 1562100"/>
              <a:gd name="connsiteY111" fmla="*/ 1285875 h 1309687"/>
              <a:gd name="connsiteX112" fmla="*/ 302419 w 1562100"/>
              <a:gd name="connsiteY112" fmla="*/ 1309687 h 1309687"/>
              <a:gd name="connsiteX113" fmla="*/ 342900 w 1562100"/>
              <a:gd name="connsiteY113" fmla="*/ 1309687 h 1309687"/>
              <a:gd name="connsiteX114" fmla="*/ 390525 w 1562100"/>
              <a:gd name="connsiteY114" fmla="*/ 1304925 h 1309687"/>
              <a:gd name="connsiteX115" fmla="*/ 428625 w 1562100"/>
              <a:gd name="connsiteY115" fmla="*/ 1295400 h 1309687"/>
              <a:gd name="connsiteX116" fmla="*/ 454819 w 1562100"/>
              <a:gd name="connsiteY116" fmla="*/ 1302543 h 1309687"/>
              <a:gd name="connsiteX117" fmla="*/ 473869 w 1562100"/>
              <a:gd name="connsiteY117" fmla="*/ 1281112 h 1309687"/>
              <a:gd name="connsiteX118" fmla="*/ 492919 w 1562100"/>
              <a:gd name="connsiteY118" fmla="*/ 1281112 h 1309687"/>
              <a:gd name="connsiteX119" fmla="*/ 507206 w 1562100"/>
              <a:gd name="connsiteY119" fmla="*/ 1250156 h 1309687"/>
              <a:gd name="connsiteX120" fmla="*/ 557213 w 1562100"/>
              <a:gd name="connsiteY120" fmla="*/ 1235868 h 1309687"/>
              <a:gd name="connsiteX121" fmla="*/ 583406 w 1562100"/>
              <a:gd name="connsiteY121" fmla="*/ 1216818 h 1309687"/>
              <a:gd name="connsiteX122" fmla="*/ 590550 w 1562100"/>
              <a:gd name="connsiteY122" fmla="*/ 1178718 h 1309687"/>
              <a:gd name="connsiteX123" fmla="*/ 607219 w 1562100"/>
              <a:gd name="connsiteY123" fmla="*/ 1152525 h 1309687"/>
              <a:gd name="connsiteX124" fmla="*/ 688181 w 1562100"/>
              <a:gd name="connsiteY124"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02456 w 1562100"/>
              <a:gd name="connsiteY54" fmla="*/ 133351 h 1309687"/>
              <a:gd name="connsiteX55" fmla="*/ 500062 w 1562100"/>
              <a:gd name="connsiteY55" fmla="*/ 66676 h 1309687"/>
              <a:gd name="connsiteX56" fmla="*/ 450056 w 1562100"/>
              <a:gd name="connsiteY56" fmla="*/ 2382 h 1309687"/>
              <a:gd name="connsiteX57" fmla="*/ 428625 w 1562100"/>
              <a:gd name="connsiteY57" fmla="*/ 0 h 1309687"/>
              <a:gd name="connsiteX58" fmla="*/ 376238 w 1562100"/>
              <a:gd name="connsiteY58" fmla="*/ 104775 h 1309687"/>
              <a:gd name="connsiteX59" fmla="*/ 314326 w 1562100"/>
              <a:gd name="connsiteY59" fmla="*/ 104774 h 1309687"/>
              <a:gd name="connsiteX60" fmla="*/ 328613 w 1562100"/>
              <a:gd name="connsiteY60" fmla="*/ 183356 h 1309687"/>
              <a:gd name="connsiteX61" fmla="*/ 292894 w 1562100"/>
              <a:gd name="connsiteY61" fmla="*/ 285750 h 1309687"/>
              <a:gd name="connsiteX62" fmla="*/ 264319 w 1562100"/>
              <a:gd name="connsiteY62" fmla="*/ 292893 h 1309687"/>
              <a:gd name="connsiteX63" fmla="*/ 261938 w 1562100"/>
              <a:gd name="connsiteY63" fmla="*/ 307181 h 1309687"/>
              <a:gd name="connsiteX64" fmla="*/ 261938 w 1562100"/>
              <a:gd name="connsiteY64" fmla="*/ 340518 h 1309687"/>
              <a:gd name="connsiteX65" fmla="*/ 228600 w 1562100"/>
              <a:gd name="connsiteY65" fmla="*/ 383381 h 1309687"/>
              <a:gd name="connsiteX66" fmla="*/ 271463 w 1562100"/>
              <a:gd name="connsiteY66" fmla="*/ 400050 h 1309687"/>
              <a:gd name="connsiteX67" fmla="*/ 278606 w 1562100"/>
              <a:gd name="connsiteY67" fmla="*/ 419100 h 1309687"/>
              <a:gd name="connsiteX68" fmla="*/ 257175 w 1562100"/>
              <a:gd name="connsiteY68" fmla="*/ 454818 h 1309687"/>
              <a:gd name="connsiteX69" fmla="*/ 221456 w 1562100"/>
              <a:gd name="connsiteY69" fmla="*/ 464343 h 1309687"/>
              <a:gd name="connsiteX70" fmla="*/ 221456 w 1562100"/>
              <a:gd name="connsiteY70" fmla="*/ 504825 h 1309687"/>
              <a:gd name="connsiteX71" fmla="*/ 254794 w 1562100"/>
              <a:gd name="connsiteY71" fmla="*/ 542925 h 1309687"/>
              <a:gd name="connsiteX72" fmla="*/ 226219 w 1562100"/>
              <a:gd name="connsiteY72" fmla="*/ 607218 h 1309687"/>
              <a:gd name="connsiteX73" fmla="*/ 180975 w 1562100"/>
              <a:gd name="connsiteY73" fmla="*/ 635793 h 1309687"/>
              <a:gd name="connsiteX74" fmla="*/ 183356 w 1562100"/>
              <a:gd name="connsiteY74" fmla="*/ 652462 h 1309687"/>
              <a:gd name="connsiteX75" fmla="*/ 204788 w 1562100"/>
              <a:gd name="connsiteY75" fmla="*/ 661987 h 1309687"/>
              <a:gd name="connsiteX76" fmla="*/ 219075 w 1562100"/>
              <a:gd name="connsiteY76" fmla="*/ 671512 h 1309687"/>
              <a:gd name="connsiteX77" fmla="*/ 223838 w 1562100"/>
              <a:gd name="connsiteY77" fmla="*/ 690562 h 1309687"/>
              <a:gd name="connsiteX78" fmla="*/ 195263 w 1562100"/>
              <a:gd name="connsiteY78" fmla="*/ 716756 h 1309687"/>
              <a:gd name="connsiteX79" fmla="*/ 123825 w 1562100"/>
              <a:gd name="connsiteY79" fmla="*/ 762000 h 1309687"/>
              <a:gd name="connsiteX80" fmla="*/ 123825 w 1562100"/>
              <a:gd name="connsiteY80" fmla="*/ 797718 h 1309687"/>
              <a:gd name="connsiteX81" fmla="*/ 135731 w 1562100"/>
              <a:gd name="connsiteY81" fmla="*/ 828675 h 1309687"/>
              <a:gd name="connsiteX82" fmla="*/ 123825 w 1562100"/>
              <a:gd name="connsiteY82" fmla="*/ 869156 h 1309687"/>
              <a:gd name="connsiteX83" fmla="*/ 76200 w 1562100"/>
              <a:gd name="connsiteY83" fmla="*/ 864393 h 1309687"/>
              <a:gd name="connsiteX84" fmla="*/ 52388 w 1562100"/>
              <a:gd name="connsiteY84" fmla="*/ 809625 h 1309687"/>
              <a:gd name="connsiteX85" fmla="*/ 33338 w 1562100"/>
              <a:gd name="connsiteY85" fmla="*/ 802481 h 1309687"/>
              <a:gd name="connsiteX86" fmla="*/ 23813 w 1562100"/>
              <a:gd name="connsiteY86" fmla="*/ 840581 h 1309687"/>
              <a:gd name="connsiteX87" fmla="*/ 21431 w 1562100"/>
              <a:gd name="connsiteY87" fmla="*/ 850106 h 1309687"/>
              <a:gd name="connsiteX88" fmla="*/ 7144 w 1562100"/>
              <a:gd name="connsiteY88" fmla="*/ 866775 h 1309687"/>
              <a:gd name="connsiteX89" fmla="*/ 0 w 1562100"/>
              <a:gd name="connsiteY89" fmla="*/ 923925 h 1309687"/>
              <a:gd name="connsiteX90" fmla="*/ 23813 w 1562100"/>
              <a:gd name="connsiteY90" fmla="*/ 952500 h 1309687"/>
              <a:gd name="connsiteX91" fmla="*/ 16669 w 1562100"/>
              <a:gd name="connsiteY91" fmla="*/ 992981 h 1309687"/>
              <a:gd name="connsiteX92" fmla="*/ 35719 w 1562100"/>
              <a:gd name="connsiteY92" fmla="*/ 997743 h 1309687"/>
              <a:gd name="connsiteX93" fmla="*/ 69056 w 1562100"/>
              <a:gd name="connsiteY93" fmla="*/ 997743 h 1309687"/>
              <a:gd name="connsiteX94" fmla="*/ 85725 w 1562100"/>
              <a:gd name="connsiteY94" fmla="*/ 988218 h 1309687"/>
              <a:gd name="connsiteX95" fmla="*/ 135731 w 1562100"/>
              <a:gd name="connsiteY95" fmla="*/ 1045368 h 1309687"/>
              <a:gd name="connsiteX96" fmla="*/ 123825 w 1562100"/>
              <a:gd name="connsiteY96" fmla="*/ 1064418 h 1309687"/>
              <a:gd name="connsiteX97" fmla="*/ 133350 w 1562100"/>
              <a:gd name="connsiteY97" fmla="*/ 1092993 h 1309687"/>
              <a:gd name="connsiteX98" fmla="*/ 164306 w 1562100"/>
              <a:gd name="connsiteY98" fmla="*/ 1112043 h 1309687"/>
              <a:gd name="connsiteX99" fmla="*/ 190500 w 1562100"/>
              <a:gd name="connsiteY99" fmla="*/ 1121568 h 1309687"/>
              <a:gd name="connsiteX100" fmla="*/ 216694 w 1562100"/>
              <a:gd name="connsiteY100" fmla="*/ 1128712 h 1309687"/>
              <a:gd name="connsiteX101" fmla="*/ 228600 w 1562100"/>
              <a:gd name="connsiteY101" fmla="*/ 1131093 h 1309687"/>
              <a:gd name="connsiteX102" fmla="*/ 240506 w 1562100"/>
              <a:gd name="connsiteY102" fmla="*/ 1092993 h 1309687"/>
              <a:gd name="connsiteX103" fmla="*/ 269081 w 1562100"/>
              <a:gd name="connsiteY103" fmla="*/ 1097756 h 1309687"/>
              <a:gd name="connsiteX104" fmla="*/ 288131 w 1562100"/>
              <a:gd name="connsiteY104" fmla="*/ 1085850 h 1309687"/>
              <a:gd name="connsiteX105" fmla="*/ 307181 w 1562100"/>
              <a:gd name="connsiteY105" fmla="*/ 1135856 h 1309687"/>
              <a:gd name="connsiteX106" fmla="*/ 330994 w 1562100"/>
              <a:gd name="connsiteY106" fmla="*/ 1150143 h 1309687"/>
              <a:gd name="connsiteX107" fmla="*/ 340519 w 1562100"/>
              <a:gd name="connsiteY107" fmla="*/ 1178718 h 1309687"/>
              <a:gd name="connsiteX108" fmla="*/ 357188 w 1562100"/>
              <a:gd name="connsiteY108" fmla="*/ 1188243 h 1309687"/>
              <a:gd name="connsiteX109" fmla="*/ 364331 w 1562100"/>
              <a:gd name="connsiteY109" fmla="*/ 1219200 h 1309687"/>
              <a:gd name="connsiteX110" fmla="*/ 335756 w 1562100"/>
              <a:gd name="connsiteY110" fmla="*/ 1245393 h 1309687"/>
              <a:gd name="connsiteX111" fmla="*/ 309563 w 1562100"/>
              <a:gd name="connsiteY111" fmla="*/ 1262062 h 1309687"/>
              <a:gd name="connsiteX112" fmla="*/ 297656 w 1562100"/>
              <a:gd name="connsiteY112" fmla="*/ 1285875 h 1309687"/>
              <a:gd name="connsiteX113" fmla="*/ 302419 w 1562100"/>
              <a:gd name="connsiteY113" fmla="*/ 1309687 h 1309687"/>
              <a:gd name="connsiteX114" fmla="*/ 342900 w 1562100"/>
              <a:gd name="connsiteY114" fmla="*/ 1309687 h 1309687"/>
              <a:gd name="connsiteX115" fmla="*/ 390525 w 1562100"/>
              <a:gd name="connsiteY115" fmla="*/ 1304925 h 1309687"/>
              <a:gd name="connsiteX116" fmla="*/ 428625 w 1562100"/>
              <a:gd name="connsiteY116" fmla="*/ 1295400 h 1309687"/>
              <a:gd name="connsiteX117" fmla="*/ 454819 w 1562100"/>
              <a:gd name="connsiteY117" fmla="*/ 1302543 h 1309687"/>
              <a:gd name="connsiteX118" fmla="*/ 473869 w 1562100"/>
              <a:gd name="connsiteY118" fmla="*/ 1281112 h 1309687"/>
              <a:gd name="connsiteX119" fmla="*/ 492919 w 1562100"/>
              <a:gd name="connsiteY119" fmla="*/ 1281112 h 1309687"/>
              <a:gd name="connsiteX120" fmla="*/ 507206 w 1562100"/>
              <a:gd name="connsiteY120" fmla="*/ 1250156 h 1309687"/>
              <a:gd name="connsiteX121" fmla="*/ 557213 w 1562100"/>
              <a:gd name="connsiteY121" fmla="*/ 1235868 h 1309687"/>
              <a:gd name="connsiteX122" fmla="*/ 583406 w 1562100"/>
              <a:gd name="connsiteY122" fmla="*/ 1216818 h 1309687"/>
              <a:gd name="connsiteX123" fmla="*/ 590550 w 1562100"/>
              <a:gd name="connsiteY123" fmla="*/ 1178718 h 1309687"/>
              <a:gd name="connsiteX124" fmla="*/ 607219 w 1562100"/>
              <a:gd name="connsiteY124" fmla="*/ 1152525 h 1309687"/>
              <a:gd name="connsiteX125" fmla="*/ 688181 w 1562100"/>
              <a:gd name="connsiteY125"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02456 w 1562100"/>
              <a:gd name="connsiteY54" fmla="*/ 133351 h 1309687"/>
              <a:gd name="connsiteX55" fmla="*/ 628650 w 1562100"/>
              <a:gd name="connsiteY55" fmla="*/ 88107 h 1309687"/>
              <a:gd name="connsiteX56" fmla="*/ 500062 w 1562100"/>
              <a:gd name="connsiteY56" fmla="*/ 66676 h 1309687"/>
              <a:gd name="connsiteX57" fmla="*/ 450056 w 1562100"/>
              <a:gd name="connsiteY57" fmla="*/ 2382 h 1309687"/>
              <a:gd name="connsiteX58" fmla="*/ 428625 w 1562100"/>
              <a:gd name="connsiteY58" fmla="*/ 0 h 1309687"/>
              <a:gd name="connsiteX59" fmla="*/ 376238 w 1562100"/>
              <a:gd name="connsiteY59" fmla="*/ 104775 h 1309687"/>
              <a:gd name="connsiteX60" fmla="*/ 314326 w 1562100"/>
              <a:gd name="connsiteY60" fmla="*/ 104774 h 1309687"/>
              <a:gd name="connsiteX61" fmla="*/ 328613 w 1562100"/>
              <a:gd name="connsiteY61" fmla="*/ 183356 h 1309687"/>
              <a:gd name="connsiteX62" fmla="*/ 292894 w 1562100"/>
              <a:gd name="connsiteY62" fmla="*/ 285750 h 1309687"/>
              <a:gd name="connsiteX63" fmla="*/ 264319 w 1562100"/>
              <a:gd name="connsiteY63" fmla="*/ 292893 h 1309687"/>
              <a:gd name="connsiteX64" fmla="*/ 261938 w 1562100"/>
              <a:gd name="connsiteY64" fmla="*/ 307181 h 1309687"/>
              <a:gd name="connsiteX65" fmla="*/ 261938 w 1562100"/>
              <a:gd name="connsiteY65" fmla="*/ 340518 h 1309687"/>
              <a:gd name="connsiteX66" fmla="*/ 228600 w 1562100"/>
              <a:gd name="connsiteY66" fmla="*/ 383381 h 1309687"/>
              <a:gd name="connsiteX67" fmla="*/ 271463 w 1562100"/>
              <a:gd name="connsiteY67" fmla="*/ 400050 h 1309687"/>
              <a:gd name="connsiteX68" fmla="*/ 278606 w 1562100"/>
              <a:gd name="connsiteY68" fmla="*/ 419100 h 1309687"/>
              <a:gd name="connsiteX69" fmla="*/ 257175 w 1562100"/>
              <a:gd name="connsiteY69" fmla="*/ 454818 h 1309687"/>
              <a:gd name="connsiteX70" fmla="*/ 221456 w 1562100"/>
              <a:gd name="connsiteY70" fmla="*/ 464343 h 1309687"/>
              <a:gd name="connsiteX71" fmla="*/ 221456 w 1562100"/>
              <a:gd name="connsiteY71" fmla="*/ 504825 h 1309687"/>
              <a:gd name="connsiteX72" fmla="*/ 254794 w 1562100"/>
              <a:gd name="connsiteY72" fmla="*/ 542925 h 1309687"/>
              <a:gd name="connsiteX73" fmla="*/ 226219 w 1562100"/>
              <a:gd name="connsiteY73" fmla="*/ 607218 h 1309687"/>
              <a:gd name="connsiteX74" fmla="*/ 180975 w 1562100"/>
              <a:gd name="connsiteY74" fmla="*/ 635793 h 1309687"/>
              <a:gd name="connsiteX75" fmla="*/ 183356 w 1562100"/>
              <a:gd name="connsiteY75" fmla="*/ 652462 h 1309687"/>
              <a:gd name="connsiteX76" fmla="*/ 204788 w 1562100"/>
              <a:gd name="connsiteY76" fmla="*/ 661987 h 1309687"/>
              <a:gd name="connsiteX77" fmla="*/ 219075 w 1562100"/>
              <a:gd name="connsiteY77" fmla="*/ 671512 h 1309687"/>
              <a:gd name="connsiteX78" fmla="*/ 223838 w 1562100"/>
              <a:gd name="connsiteY78" fmla="*/ 690562 h 1309687"/>
              <a:gd name="connsiteX79" fmla="*/ 195263 w 1562100"/>
              <a:gd name="connsiteY79" fmla="*/ 716756 h 1309687"/>
              <a:gd name="connsiteX80" fmla="*/ 123825 w 1562100"/>
              <a:gd name="connsiteY80" fmla="*/ 762000 h 1309687"/>
              <a:gd name="connsiteX81" fmla="*/ 123825 w 1562100"/>
              <a:gd name="connsiteY81" fmla="*/ 797718 h 1309687"/>
              <a:gd name="connsiteX82" fmla="*/ 135731 w 1562100"/>
              <a:gd name="connsiteY82" fmla="*/ 828675 h 1309687"/>
              <a:gd name="connsiteX83" fmla="*/ 123825 w 1562100"/>
              <a:gd name="connsiteY83" fmla="*/ 869156 h 1309687"/>
              <a:gd name="connsiteX84" fmla="*/ 76200 w 1562100"/>
              <a:gd name="connsiteY84" fmla="*/ 864393 h 1309687"/>
              <a:gd name="connsiteX85" fmla="*/ 52388 w 1562100"/>
              <a:gd name="connsiteY85" fmla="*/ 809625 h 1309687"/>
              <a:gd name="connsiteX86" fmla="*/ 33338 w 1562100"/>
              <a:gd name="connsiteY86" fmla="*/ 802481 h 1309687"/>
              <a:gd name="connsiteX87" fmla="*/ 23813 w 1562100"/>
              <a:gd name="connsiteY87" fmla="*/ 840581 h 1309687"/>
              <a:gd name="connsiteX88" fmla="*/ 21431 w 1562100"/>
              <a:gd name="connsiteY88" fmla="*/ 850106 h 1309687"/>
              <a:gd name="connsiteX89" fmla="*/ 7144 w 1562100"/>
              <a:gd name="connsiteY89" fmla="*/ 866775 h 1309687"/>
              <a:gd name="connsiteX90" fmla="*/ 0 w 1562100"/>
              <a:gd name="connsiteY90" fmla="*/ 923925 h 1309687"/>
              <a:gd name="connsiteX91" fmla="*/ 23813 w 1562100"/>
              <a:gd name="connsiteY91" fmla="*/ 952500 h 1309687"/>
              <a:gd name="connsiteX92" fmla="*/ 16669 w 1562100"/>
              <a:gd name="connsiteY92" fmla="*/ 992981 h 1309687"/>
              <a:gd name="connsiteX93" fmla="*/ 35719 w 1562100"/>
              <a:gd name="connsiteY93" fmla="*/ 997743 h 1309687"/>
              <a:gd name="connsiteX94" fmla="*/ 69056 w 1562100"/>
              <a:gd name="connsiteY94" fmla="*/ 997743 h 1309687"/>
              <a:gd name="connsiteX95" fmla="*/ 85725 w 1562100"/>
              <a:gd name="connsiteY95" fmla="*/ 988218 h 1309687"/>
              <a:gd name="connsiteX96" fmla="*/ 135731 w 1562100"/>
              <a:gd name="connsiteY96" fmla="*/ 1045368 h 1309687"/>
              <a:gd name="connsiteX97" fmla="*/ 123825 w 1562100"/>
              <a:gd name="connsiteY97" fmla="*/ 1064418 h 1309687"/>
              <a:gd name="connsiteX98" fmla="*/ 133350 w 1562100"/>
              <a:gd name="connsiteY98" fmla="*/ 1092993 h 1309687"/>
              <a:gd name="connsiteX99" fmla="*/ 164306 w 1562100"/>
              <a:gd name="connsiteY99" fmla="*/ 1112043 h 1309687"/>
              <a:gd name="connsiteX100" fmla="*/ 190500 w 1562100"/>
              <a:gd name="connsiteY100" fmla="*/ 1121568 h 1309687"/>
              <a:gd name="connsiteX101" fmla="*/ 216694 w 1562100"/>
              <a:gd name="connsiteY101" fmla="*/ 1128712 h 1309687"/>
              <a:gd name="connsiteX102" fmla="*/ 228600 w 1562100"/>
              <a:gd name="connsiteY102" fmla="*/ 1131093 h 1309687"/>
              <a:gd name="connsiteX103" fmla="*/ 240506 w 1562100"/>
              <a:gd name="connsiteY103" fmla="*/ 1092993 h 1309687"/>
              <a:gd name="connsiteX104" fmla="*/ 269081 w 1562100"/>
              <a:gd name="connsiteY104" fmla="*/ 1097756 h 1309687"/>
              <a:gd name="connsiteX105" fmla="*/ 288131 w 1562100"/>
              <a:gd name="connsiteY105" fmla="*/ 1085850 h 1309687"/>
              <a:gd name="connsiteX106" fmla="*/ 307181 w 1562100"/>
              <a:gd name="connsiteY106" fmla="*/ 1135856 h 1309687"/>
              <a:gd name="connsiteX107" fmla="*/ 330994 w 1562100"/>
              <a:gd name="connsiteY107" fmla="*/ 1150143 h 1309687"/>
              <a:gd name="connsiteX108" fmla="*/ 340519 w 1562100"/>
              <a:gd name="connsiteY108" fmla="*/ 1178718 h 1309687"/>
              <a:gd name="connsiteX109" fmla="*/ 357188 w 1562100"/>
              <a:gd name="connsiteY109" fmla="*/ 1188243 h 1309687"/>
              <a:gd name="connsiteX110" fmla="*/ 364331 w 1562100"/>
              <a:gd name="connsiteY110" fmla="*/ 1219200 h 1309687"/>
              <a:gd name="connsiteX111" fmla="*/ 335756 w 1562100"/>
              <a:gd name="connsiteY111" fmla="*/ 1245393 h 1309687"/>
              <a:gd name="connsiteX112" fmla="*/ 309563 w 1562100"/>
              <a:gd name="connsiteY112" fmla="*/ 1262062 h 1309687"/>
              <a:gd name="connsiteX113" fmla="*/ 297656 w 1562100"/>
              <a:gd name="connsiteY113" fmla="*/ 1285875 h 1309687"/>
              <a:gd name="connsiteX114" fmla="*/ 302419 w 1562100"/>
              <a:gd name="connsiteY114" fmla="*/ 1309687 h 1309687"/>
              <a:gd name="connsiteX115" fmla="*/ 342900 w 1562100"/>
              <a:gd name="connsiteY115" fmla="*/ 1309687 h 1309687"/>
              <a:gd name="connsiteX116" fmla="*/ 390525 w 1562100"/>
              <a:gd name="connsiteY116" fmla="*/ 1304925 h 1309687"/>
              <a:gd name="connsiteX117" fmla="*/ 428625 w 1562100"/>
              <a:gd name="connsiteY117" fmla="*/ 1295400 h 1309687"/>
              <a:gd name="connsiteX118" fmla="*/ 454819 w 1562100"/>
              <a:gd name="connsiteY118" fmla="*/ 1302543 h 1309687"/>
              <a:gd name="connsiteX119" fmla="*/ 473869 w 1562100"/>
              <a:gd name="connsiteY119" fmla="*/ 1281112 h 1309687"/>
              <a:gd name="connsiteX120" fmla="*/ 492919 w 1562100"/>
              <a:gd name="connsiteY120" fmla="*/ 1281112 h 1309687"/>
              <a:gd name="connsiteX121" fmla="*/ 507206 w 1562100"/>
              <a:gd name="connsiteY121" fmla="*/ 1250156 h 1309687"/>
              <a:gd name="connsiteX122" fmla="*/ 557213 w 1562100"/>
              <a:gd name="connsiteY122" fmla="*/ 1235868 h 1309687"/>
              <a:gd name="connsiteX123" fmla="*/ 583406 w 1562100"/>
              <a:gd name="connsiteY123" fmla="*/ 1216818 h 1309687"/>
              <a:gd name="connsiteX124" fmla="*/ 590550 w 1562100"/>
              <a:gd name="connsiteY124" fmla="*/ 1178718 h 1309687"/>
              <a:gd name="connsiteX125" fmla="*/ 607219 w 1562100"/>
              <a:gd name="connsiteY125" fmla="*/ 1152525 h 1309687"/>
              <a:gd name="connsiteX126" fmla="*/ 688181 w 1562100"/>
              <a:gd name="connsiteY126"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57225 w 1562100"/>
              <a:gd name="connsiteY54" fmla="*/ 64294 h 1309687"/>
              <a:gd name="connsiteX55" fmla="*/ 628650 w 1562100"/>
              <a:gd name="connsiteY55" fmla="*/ 88107 h 1309687"/>
              <a:gd name="connsiteX56" fmla="*/ 500062 w 1562100"/>
              <a:gd name="connsiteY56" fmla="*/ 66676 h 1309687"/>
              <a:gd name="connsiteX57" fmla="*/ 450056 w 1562100"/>
              <a:gd name="connsiteY57" fmla="*/ 2382 h 1309687"/>
              <a:gd name="connsiteX58" fmla="*/ 428625 w 1562100"/>
              <a:gd name="connsiteY58" fmla="*/ 0 h 1309687"/>
              <a:gd name="connsiteX59" fmla="*/ 376238 w 1562100"/>
              <a:gd name="connsiteY59" fmla="*/ 104775 h 1309687"/>
              <a:gd name="connsiteX60" fmla="*/ 314326 w 1562100"/>
              <a:gd name="connsiteY60" fmla="*/ 104774 h 1309687"/>
              <a:gd name="connsiteX61" fmla="*/ 328613 w 1562100"/>
              <a:gd name="connsiteY61" fmla="*/ 183356 h 1309687"/>
              <a:gd name="connsiteX62" fmla="*/ 292894 w 1562100"/>
              <a:gd name="connsiteY62" fmla="*/ 285750 h 1309687"/>
              <a:gd name="connsiteX63" fmla="*/ 264319 w 1562100"/>
              <a:gd name="connsiteY63" fmla="*/ 292893 h 1309687"/>
              <a:gd name="connsiteX64" fmla="*/ 261938 w 1562100"/>
              <a:gd name="connsiteY64" fmla="*/ 307181 h 1309687"/>
              <a:gd name="connsiteX65" fmla="*/ 261938 w 1562100"/>
              <a:gd name="connsiteY65" fmla="*/ 340518 h 1309687"/>
              <a:gd name="connsiteX66" fmla="*/ 228600 w 1562100"/>
              <a:gd name="connsiteY66" fmla="*/ 383381 h 1309687"/>
              <a:gd name="connsiteX67" fmla="*/ 271463 w 1562100"/>
              <a:gd name="connsiteY67" fmla="*/ 400050 h 1309687"/>
              <a:gd name="connsiteX68" fmla="*/ 278606 w 1562100"/>
              <a:gd name="connsiteY68" fmla="*/ 419100 h 1309687"/>
              <a:gd name="connsiteX69" fmla="*/ 257175 w 1562100"/>
              <a:gd name="connsiteY69" fmla="*/ 454818 h 1309687"/>
              <a:gd name="connsiteX70" fmla="*/ 221456 w 1562100"/>
              <a:gd name="connsiteY70" fmla="*/ 464343 h 1309687"/>
              <a:gd name="connsiteX71" fmla="*/ 221456 w 1562100"/>
              <a:gd name="connsiteY71" fmla="*/ 504825 h 1309687"/>
              <a:gd name="connsiteX72" fmla="*/ 254794 w 1562100"/>
              <a:gd name="connsiteY72" fmla="*/ 542925 h 1309687"/>
              <a:gd name="connsiteX73" fmla="*/ 226219 w 1562100"/>
              <a:gd name="connsiteY73" fmla="*/ 607218 h 1309687"/>
              <a:gd name="connsiteX74" fmla="*/ 180975 w 1562100"/>
              <a:gd name="connsiteY74" fmla="*/ 635793 h 1309687"/>
              <a:gd name="connsiteX75" fmla="*/ 183356 w 1562100"/>
              <a:gd name="connsiteY75" fmla="*/ 652462 h 1309687"/>
              <a:gd name="connsiteX76" fmla="*/ 204788 w 1562100"/>
              <a:gd name="connsiteY76" fmla="*/ 661987 h 1309687"/>
              <a:gd name="connsiteX77" fmla="*/ 219075 w 1562100"/>
              <a:gd name="connsiteY77" fmla="*/ 671512 h 1309687"/>
              <a:gd name="connsiteX78" fmla="*/ 223838 w 1562100"/>
              <a:gd name="connsiteY78" fmla="*/ 690562 h 1309687"/>
              <a:gd name="connsiteX79" fmla="*/ 195263 w 1562100"/>
              <a:gd name="connsiteY79" fmla="*/ 716756 h 1309687"/>
              <a:gd name="connsiteX80" fmla="*/ 123825 w 1562100"/>
              <a:gd name="connsiteY80" fmla="*/ 762000 h 1309687"/>
              <a:gd name="connsiteX81" fmla="*/ 123825 w 1562100"/>
              <a:gd name="connsiteY81" fmla="*/ 797718 h 1309687"/>
              <a:gd name="connsiteX82" fmla="*/ 135731 w 1562100"/>
              <a:gd name="connsiteY82" fmla="*/ 828675 h 1309687"/>
              <a:gd name="connsiteX83" fmla="*/ 123825 w 1562100"/>
              <a:gd name="connsiteY83" fmla="*/ 869156 h 1309687"/>
              <a:gd name="connsiteX84" fmla="*/ 76200 w 1562100"/>
              <a:gd name="connsiteY84" fmla="*/ 864393 h 1309687"/>
              <a:gd name="connsiteX85" fmla="*/ 52388 w 1562100"/>
              <a:gd name="connsiteY85" fmla="*/ 809625 h 1309687"/>
              <a:gd name="connsiteX86" fmla="*/ 33338 w 1562100"/>
              <a:gd name="connsiteY86" fmla="*/ 802481 h 1309687"/>
              <a:gd name="connsiteX87" fmla="*/ 23813 w 1562100"/>
              <a:gd name="connsiteY87" fmla="*/ 840581 h 1309687"/>
              <a:gd name="connsiteX88" fmla="*/ 21431 w 1562100"/>
              <a:gd name="connsiteY88" fmla="*/ 850106 h 1309687"/>
              <a:gd name="connsiteX89" fmla="*/ 7144 w 1562100"/>
              <a:gd name="connsiteY89" fmla="*/ 866775 h 1309687"/>
              <a:gd name="connsiteX90" fmla="*/ 0 w 1562100"/>
              <a:gd name="connsiteY90" fmla="*/ 923925 h 1309687"/>
              <a:gd name="connsiteX91" fmla="*/ 23813 w 1562100"/>
              <a:gd name="connsiteY91" fmla="*/ 952500 h 1309687"/>
              <a:gd name="connsiteX92" fmla="*/ 16669 w 1562100"/>
              <a:gd name="connsiteY92" fmla="*/ 992981 h 1309687"/>
              <a:gd name="connsiteX93" fmla="*/ 35719 w 1562100"/>
              <a:gd name="connsiteY93" fmla="*/ 997743 h 1309687"/>
              <a:gd name="connsiteX94" fmla="*/ 69056 w 1562100"/>
              <a:gd name="connsiteY94" fmla="*/ 997743 h 1309687"/>
              <a:gd name="connsiteX95" fmla="*/ 85725 w 1562100"/>
              <a:gd name="connsiteY95" fmla="*/ 988218 h 1309687"/>
              <a:gd name="connsiteX96" fmla="*/ 135731 w 1562100"/>
              <a:gd name="connsiteY96" fmla="*/ 1045368 h 1309687"/>
              <a:gd name="connsiteX97" fmla="*/ 123825 w 1562100"/>
              <a:gd name="connsiteY97" fmla="*/ 1064418 h 1309687"/>
              <a:gd name="connsiteX98" fmla="*/ 133350 w 1562100"/>
              <a:gd name="connsiteY98" fmla="*/ 1092993 h 1309687"/>
              <a:gd name="connsiteX99" fmla="*/ 164306 w 1562100"/>
              <a:gd name="connsiteY99" fmla="*/ 1112043 h 1309687"/>
              <a:gd name="connsiteX100" fmla="*/ 190500 w 1562100"/>
              <a:gd name="connsiteY100" fmla="*/ 1121568 h 1309687"/>
              <a:gd name="connsiteX101" fmla="*/ 216694 w 1562100"/>
              <a:gd name="connsiteY101" fmla="*/ 1128712 h 1309687"/>
              <a:gd name="connsiteX102" fmla="*/ 228600 w 1562100"/>
              <a:gd name="connsiteY102" fmla="*/ 1131093 h 1309687"/>
              <a:gd name="connsiteX103" fmla="*/ 240506 w 1562100"/>
              <a:gd name="connsiteY103" fmla="*/ 1092993 h 1309687"/>
              <a:gd name="connsiteX104" fmla="*/ 269081 w 1562100"/>
              <a:gd name="connsiteY104" fmla="*/ 1097756 h 1309687"/>
              <a:gd name="connsiteX105" fmla="*/ 288131 w 1562100"/>
              <a:gd name="connsiteY105" fmla="*/ 1085850 h 1309687"/>
              <a:gd name="connsiteX106" fmla="*/ 307181 w 1562100"/>
              <a:gd name="connsiteY106" fmla="*/ 1135856 h 1309687"/>
              <a:gd name="connsiteX107" fmla="*/ 330994 w 1562100"/>
              <a:gd name="connsiteY107" fmla="*/ 1150143 h 1309687"/>
              <a:gd name="connsiteX108" fmla="*/ 340519 w 1562100"/>
              <a:gd name="connsiteY108" fmla="*/ 1178718 h 1309687"/>
              <a:gd name="connsiteX109" fmla="*/ 357188 w 1562100"/>
              <a:gd name="connsiteY109" fmla="*/ 1188243 h 1309687"/>
              <a:gd name="connsiteX110" fmla="*/ 364331 w 1562100"/>
              <a:gd name="connsiteY110" fmla="*/ 1219200 h 1309687"/>
              <a:gd name="connsiteX111" fmla="*/ 335756 w 1562100"/>
              <a:gd name="connsiteY111" fmla="*/ 1245393 h 1309687"/>
              <a:gd name="connsiteX112" fmla="*/ 309563 w 1562100"/>
              <a:gd name="connsiteY112" fmla="*/ 1262062 h 1309687"/>
              <a:gd name="connsiteX113" fmla="*/ 297656 w 1562100"/>
              <a:gd name="connsiteY113" fmla="*/ 1285875 h 1309687"/>
              <a:gd name="connsiteX114" fmla="*/ 302419 w 1562100"/>
              <a:gd name="connsiteY114" fmla="*/ 1309687 h 1309687"/>
              <a:gd name="connsiteX115" fmla="*/ 342900 w 1562100"/>
              <a:gd name="connsiteY115" fmla="*/ 1309687 h 1309687"/>
              <a:gd name="connsiteX116" fmla="*/ 390525 w 1562100"/>
              <a:gd name="connsiteY116" fmla="*/ 1304925 h 1309687"/>
              <a:gd name="connsiteX117" fmla="*/ 428625 w 1562100"/>
              <a:gd name="connsiteY117" fmla="*/ 1295400 h 1309687"/>
              <a:gd name="connsiteX118" fmla="*/ 454819 w 1562100"/>
              <a:gd name="connsiteY118" fmla="*/ 1302543 h 1309687"/>
              <a:gd name="connsiteX119" fmla="*/ 473869 w 1562100"/>
              <a:gd name="connsiteY119" fmla="*/ 1281112 h 1309687"/>
              <a:gd name="connsiteX120" fmla="*/ 492919 w 1562100"/>
              <a:gd name="connsiteY120" fmla="*/ 1281112 h 1309687"/>
              <a:gd name="connsiteX121" fmla="*/ 507206 w 1562100"/>
              <a:gd name="connsiteY121" fmla="*/ 1250156 h 1309687"/>
              <a:gd name="connsiteX122" fmla="*/ 557213 w 1562100"/>
              <a:gd name="connsiteY122" fmla="*/ 1235868 h 1309687"/>
              <a:gd name="connsiteX123" fmla="*/ 583406 w 1562100"/>
              <a:gd name="connsiteY123" fmla="*/ 1216818 h 1309687"/>
              <a:gd name="connsiteX124" fmla="*/ 590550 w 1562100"/>
              <a:gd name="connsiteY124" fmla="*/ 1178718 h 1309687"/>
              <a:gd name="connsiteX125" fmla="*/ 607219 w 1562100"/>
              <a:gd name="connsiteY125" fmla="*/ 1152525 h 1309687"/>
              <a:gd name="connsiteX126" fmla="*/ 688181 w 1562100"/>
              <a:gd name="connsiteY126"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71513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4851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2469 w 1562100"/>
              <a:gd name="connsiteY54" fmla="*/ 152401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2469 w 1562100"/>
              <a:gd name="connsiteY54" fmla="*/ 152401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81038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81038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692944 w 1562100"/>
              <a:gd name="connsiteY54" fmla="*/ 157164 h 1309687"/>
              <a:gd name="connsiteX55" fmla="*/ 704851 w 1562100"/>
              <a:gd name="connsiteY55" fmla="*/ 92869 h 1309687"/>
              <a:gd name="connsiteX56" fmla="*/ 657225 w 1562100"/>
              <a:gd name="connsiteY56" fmla="*/ 64294 h 1309687"/>
              <a:gd name="connsiteX57" fmla="*/ 628650 w 1562100"/>
              <a:gd name="connsiteY57" fmla="*/ 88107 h 1309687"/>
              <a:gd name="connsiteX58" fmla="*/ 500062 w 1562100"/>
              <a:gd name="connsiteY58" fmla="*/ 66676 h 1309687"/>
              <a:gd name="connsiteX59" fmla="*/ 450056 w 1562100"/>
              <a:gd name="connsiteY59" fmla="*/ 2382 h 1309687"/>
              <a:gd name="connsiteX60" fmla="*/ 428625 w 1562100"/>
              <a:gd name="connsiteY60" fmla="*/ 0 h 1309687"/>
              <a:gd name="connsiteX61" fmla="*/ 376238 w 1562100"/>
              <a:gd name="connsiteY61" fmla="*/ 104775 h 1309687"/>
              <a:gd name="connsiteX62" fmla="*/ 314326 w 1562100"/>
              <a:gd name="connsiteY62" fmla="*/ 104774 h 1309687"/>
              <a:gd name="connsiteX63" fmla="*/ 328613 w 1562100"/>
              <a:gd name="connsiteY63" fmla="*/ 183356 h 1309687"/>
              <a:gd name="connsiteX64" fmla="*/ 292894 w 1562100"/>
              <a:gd name="connsiteY64" fmla="*/ 285750 h 1309687"/>
              <a:gd name="connsiteX65" fmla="*/ 264319 w 1562100"/>
              <a:gd name="connsiteY65" fmla="*/ 292893 h 1309687"/>
              <a:gd name="connsiteX66" fmla="*/ 261938 w 1562100"/>
              <a:gd name="connsiteY66" fmla="*/ 307181 h 1309687"/>
              <a:gd name="connsiteX67" fmla="*/ 261938 w 1562100"/>
              <a:gd name="connsiteY67" fmla="*/ 340518 h 1309687"/>
              <a:gd name="connsiteX68" fmla="*/ 228600 w 1562100"/>
              <a:gd name="connsiteY68" fmla="*/ 383381 h 1309687"/>
              <a:gd name="connsiteX69" fmla="*/ 271463 w 1562100"/>
              <a:gd name="connsiteY69" fmla="*/ 400050 h 1309687"/>
              <a:gd name="connsiteX70" fmla="*/ 278606 w 1562100"/>
              <a:gd name="connsiteY70" fmla="*/ 419100 h 1309687"/>
              <a:gd name="connsiteX71" fmla="*/ 257175 w 1562100"/>
              <a:gd name="connsiteY71" fmla="*/ 454818 h 1309687"/>
              <a:gd name="connsiteX72" fmla="*/ 221456 w 1562100"/>
              <a:gd name="connsiteY72" fmla="*/ 464343 h 1309687"/>
              <a:gd name="connsiteX73" fmla="*/ 221456 w 1562100"/>
              <a:gd name="connsiteY73" fmla="*/ 504825 h 1309687"/>
              <a:gd name="connsiteX74" fmla="*/ 254794 w 1562100"/>
              <a:gd name="connsiteY74" fmla="*/ 542925 h 1309687"/>
              <a:gd name="connsiteX75" fmla="*/ 226219 w 1562100"/>
              <a:gd name="connsiteY75" fmla="*/ 607218 h 1309687"/>
              <a:gd name="connsiteX76" fmla="*/ 180975 w 1562100"/>
              <a:gd name="connsiteY76" fmla="*/ 635793 h 1309687"/>
              <a:gd name="connsiteX77" fmla="*/ 183356 w 1562100"/>
              <a:gd name="connsiteY77" fmla="*/ 652462 h 1309687"/>
              <a:gd name="connsiteX78" fmla="*/ 204788 w 1562100"/>
              <a:gd name="connsiteY78" fmla="*/ 661987 h 1309687"/>
              <a:gd name="connsiteX79" fmla="*/ 219075 w 1562100"/>
              <a:gd name="connsiteY79" fmla="*/ 671512 h 1309687"/>
              <a:gd name="connsiteX80" fmla="*/ 223838 w 1562100"/>
              <a:gd name="connsiteY80" fmla="*/ 690562 h 1309687"/>
              <a:gd name="connsiteX81" fmla="*/ 195263 w 1562100"/>
              <a:gd name="connsiteY81" fmla="*/ 716756 h 1309687"/>
              <a:gd name="connsiteX82" fmla="*/ 123825 w 1562100"/>
              <a:gd name="connsiteY82" fmla="*/ 762000 h 1309687"/>
              <a:gd name="connsiteX83" fmla="*/ 123825 w 1562100"/>
              <a:gd name="connsiteY83" fmla="*/ 797718 h 1309687"/>
              <a:gd name="connsiteX84" fmla="*/ 135731 w 1562100"/>
              <a:gd name="connsiteY84" fmla="*/ 828675 h 1309687"/>
              <a:gd name="connsiteX85" fmla="*/ 123825 w 1562100"/>
              <a:gd name="connsiteY85" fmla="*/ 869156 h 1309687"/>
              <a:gd name="connsiteX86" fmla="*/ 76200 w 1562100"/>
              <a:gd name="connsiteY86" fmla="*/ 864393 h 1309687"/>
              <a:gd name="connsiteX87" fmla="*/ 52388 w 1562100"/>
              <a:gd name="connsiteY87" fmla="*/ 809625 h 1309687"/>
              <a:gd name="connsiteX88" fmla="*/ 33338 w 1562100"/>
              <a:gd name="connsiteY88" fmla="*/ 802481 h 1309687"/>
              <a:gd name="connsiteX89" fmla="*/ 23813 w 1562100"/>
              <a:gd name="connsiteY89" fmla="*/ 840581 h 1309687"/>
              <a:gd name="connsiteX90" fmla="*/ 21431 w 1562100"/>
              <a:gd name="connsiteY90" fmla="*/ 850106 h 1309687"/>
              <a:gd name="connsiteX91" fmla="*/ 7144 w 1562100"/>
              <a:gd name="connsiteY91" fmla="*/ 866775 h 1309687"/>
              <a:gd name="connsiteX92" fmla="*/ 0 w 1562100"/>
              <a:gd name="connsiteY92" fmla="*/ 923925 h 1309687"/>
              <a:gd name="connsiteX93" fmla="*/ 23813 w 1562100"/>
              <a:gd name="connsiteY93" fmla="*/ 952500 h 1309687"/>
              <a:gd name="connsiteX94" fmla="*/ 16669 w 1562100"/>
              <a:gd name="connsiteY94" fmla="*/ 992981 h 1309687"/>
              <a:gd name="connsiteX95" fmla="*/ 35719 w 1562100"/>
              <a:gd name="connsiteY95" fmla="*/ 997743 h 1309687"/>
              <a:gd name="connsiteX96" fmla="*/ 69056 w 1562100"/>
              <a:gd name="connsiteY96" fmla="*/ 997743 h 1309687"/>
              <a:gd name="connsiteX97" fmla="*/ 85725 w 1562100"/>
              <a:gd name="connsiteY97" fmla="*/ 988218 h 1309687"/>
              <a:gd name="connsiteX98" fmla="*/ 135731 w 1562100"/>
              <a:gd name="connsiteY98" fmla="*/ 1045368 h 1309687"/>
              <a:gd name="connsiteX99" fmla="*/ 123825 w 1562100"/>
              <a:gd name="connsiteY99" fmla="*/ 1064418 h 1309687"/>
              <a:gd name="connsiteX100" fmla="*/ 133350 w 1562100"/>
              <a:gd name="connsiteY100" fmla="*/ 1092993 h 1309687"/>
              <a:gd name="connsiteX101" fmla="*/ 164306 w 1562100"/>
              <a:gd name="connsiteY101" fmla="*/ 1112043 h 1309687"/>
              <a:gd name="connsiteX102" fmla="*/ 190500 w 1562100"/>
              <a:gd name="connsiteY102" fmla="*/ 1121568 h 1309687"/>
              <a:gd name="connsiteX103" fmla="*/ 216694 w 1562100"/>
              <a:gd name="connsiteY103" fmla="*/ 1128712 h 1309687"/>
              <a:gd name="connsiteX104" fmla="*/ 228600 w 1562100"/>
              <a:gd name="connsiteY104" fmla="*/ 1131093 h 1309687"/>
              <a:gd name="connsiteX105" fmla="*/ 240506 w 1562100"/>
              <a:gd name="connsiteY105" fmla="*/ 1092993 h 1309687"/>
              <a:gd name="connsiteX106" fmla="*/ 269081 w 1562100"/>
              <a:gd name="connsiteY106" fmla="*/ 1097756 h 1309687"/>
              <a:gd name="connsiteX107" fmla="*/ 288131 w 1562100"/>
              <a:gd name="connsiteY107" fmla="*/ 1085850 h 1309687"/>
              <a:gd name="connsiteX108" fmla="*/ 307181 w 1562100"/>
              <a:gd name="connsiteY108" fmla="*/ 1135856 h 1309687"/>
              <a:gd name="connsiteX109" fmla="*/ 330994 w 1562100"/>
              <a:gd name="connsiteY109" fmla="*/ 1150143 h 1309687"/>
              <a:gd name="connsiteX110" fmla="*/ 340519 w 1562100"/>
              <a:gd name="connsiteY110" fmla="*/ 1178718 h 1309687"/>
              <a:gd name="connsiteX111" fmla="*/ 357188 w 1562100"/>
              <a:gd name="connsiteY111" fmla="*/ 1188243 h 1309687"/>
              <a:gd name="connsiteX112" fmla="*/ 364331 w 1562100"/>
              <a:gd name="connsiteY112" fmla="*/ 1219200 h 1309687"/>
              <a:gd name="connsiteX113" fmla="*/ 335756 w 1562100"/>
              <a:gd name="connsiteY113" fmla="*/ 1245393 h 1309687"/>
              <a:gd name="connsiteX114" fmla="*/ 309563 w 1562100"/>
              <a:gd name="connsiteY114" fmla="*/ 1262062 h 1309687"/>
              <a:gd name="connsiteX115" fmla="*/ 297656 w 1562100"/>
              <a:gd name="connsiteY115" fmla="*/ 1285875 h 1309687"/>
              <a:gd name="connsiteX116" fmla="*/ 302419 w 1562100"/>
              <a:gd name="connsiteY116" fmla="*/ 1309687 h 1309687"/>
              <a:gd name="connsiteX117" fmla="*/ 342900 w 1562100"/>
              <a:gd name="connsiteY117" fmla="*/ 1309687 h 1309687"/>
              <a:gd name="connsiteX118" fmla="*/ 390525 w 1562100"/>
              <a:gd name="connsiteY118" fmla="*/ 1304925 h 1309687"/>
              <a:gd name="connsiteX119" fmla="*/ 428625 w 1562100"/>
              <a:gd name="connsiteY119" fmla="*/ 1295400 h 1309687"/>
              <a:gd name="connsiteX120" fmla="*/ 454819 w 1562100"/>
              <a:gd name="connsiteY120" fmla="*/ 1302543 h 1309687"/>
              <a:gd name="connsiteX121" fmla="*/ 473869 w 1562100"/>
              <a:gd name="connsiteY121" fmla="*/ 1281112 h 1309687"/>
              <a:gd name="connsiteX122" fmla="*/ 492919 w 1562100"/>
              <a:gd name="connsiteY122" fmla="*/ 1281112 h 1309687"/>
              <a:gd name="connsiteX123" fmla="*/ 507206 w 1562100"/>
              <a:gd name="connsiteY123" fmla="*/ 1250156 h 1309687"/>
              <a:gd name="connsiteX124" fmla="*/ 557213 w 1562100"/>
              <a:gd name="connsiteY124" fmla="*/ 1235868 h 1309687"/>
              <a:gd name="connsiteX125" fmla="*/ 583406 w 1562100"/>
              <a:gd name="connsiteY125" fmla="*/ 1216818 h 1309687"/>
              <a:gd name="connsiteX126" fmla="*/ 590550 w 1562100"/>
              <a:gd name="connsiteY126" fmla="*/ 1178718 h 1309687"/>
              <a:gd name="connsiteX127" fmla="*/ 607219 w 1562100"/>
              <a:gd name="connsiteY127" fmla="*/ 1152525 h 1309687"/>
              <a:gd name="connsiteX128" fmla="*/ 688181 w 1562100"/>
              <a:gd name="connsiteY128" fmla="*/ 1183481 h 1309687"/>
              <a:gd name="connsiteX0" fmla="*/ 688181 w 1562100"/>
              <a:gd name="connsiteY0" fmla="*/ 1183481 h 1309687"/>
              <a:gd name="connsiteX1" fmla="*/ 688181 w 1562100"/>
              <a:gd name="connsiteY1" fmla="*/ 1097756 h 1309687"/>
              <a:gd name="connsiteX2" fmla="*/ 692944 w 1562100"/>
              <a:gd name="connsiteY2" fmla="*/ 1054893 h 1309687"/>
              <a:gd name="connsiteX3" fmla="*/ 692944 w 1562100"/>
              <a:gd name="connsiteY3" fmla="*/ 1009650 h 1309687"/>
              <a:gd name="connsiteX4" fmla="*/ 676275 w 1562100"/>
              <a:gd name="connsiteY4" fmla="*/ 985837 h 1309687"/>
              <a:gd name="connsiteX5" fmla="*/ 690563 w 1562100"/>
              <a:gd name="connsiteY5" fmla="*/ 933450 h 1309687"/>
              <a:gd name="connsiteX6" fmla="*/ 685800 w 1562100"/>
              <a:gd name="connsiteY6" fmla="*/ 907256 h 1309687"/>
              <a:gd name="connsiteX7" fmla="*/ 697706 w 1562100"/>
              <a:gd name="connsiteY7" fmla="*/ 862012 h 1309687"/>
              <a:gd name="connsiteX8" fmla="*/ 714375 w 1562100"/>
              <a:gd name="connsiteY8" fmla="*/ 838200 h 1309687"/>
              <a:gd name="connsiteX9" fmla="*/ 721519 w 1562100"/>
              <a:gd name="connsiteY9" fmla="*/ 804862 h 1309687"/>
              <a:gd name="connsiteX10" fmla="*/ 735806 w 1562100"/>
              <a:gd name="connsiteY10" fmla="*/ 785812 h 1309687"/>
              <a:gd name="connsiteX11" fmla="*/ 792956 w 1562100"/>
              <a:gd name="connsiteY11" fmla="*/ 776287 h 1309687"/>
              <a:gd name="connsiteX12" fmla="*/ 838200 w 1562100"/>
              <a:gd name="connsiteY12" fmla="*/ 759618 h 1309687"/>
              <a:gd name="connsiteX13" fmla="*/ 876300 w 1562100"/>
              <a:gd name="connsiteY13" fmla="*/ 719137 h 1309687"/>
              <a:gd name="connsiteX14" fmla="*/ 923925 w 1562100"/>
              <a:gd name="connsiteY14" fmla="*/ 704850 h 1309687"/>
              <a:gd name="connsiteX15" fmla="*/ 995363 w 1562100"/>
              <a:gd name="connsiteY15" fmla="*/ 700087 h 1309687"/>
              <a:gd name="connsiteX16" fmla="*/ 1040606 w 1562100"/>
              <a:gd name="connsiteY16" fmla="*/ 690562 h 1309687"/>
              <a:gd name="connsiteX17" fmla="*/ 1119188 w 1562100"/>
              <a:gd name="connsiteY17" fmla="*/ 583406 h 1309687"/>
              <a:gd name="connsiteX18" fmla="*/ 1126331 w 1562100"/>
              <a:gd name="connsiteY18" fmla="*/ 550068 h 1309687"/>
              <a:gd name="connsiteX19" fmla="*/ 1152525 w 1562100"/>
              <a:gd name="connsiteY19" fmla="*/ 521493 h 1309687"/>
              <a:gd name="connsiteX20" fmla="*/ 1197769 w 1562100"/>
              <a:gd name="connsiteY20" fmla="*/ 511968 h 1309687"/>
              <a:gd name="connsiteX21" fmla="*/ 1290638 w 1562100"/>
              <a:gd name="connsiteY21" fmla="*/ 435768 h 1309687"/>
              <a:gd name="connsiteX22" fmla="*/ 1314450 w 1562100"/>
              <a:gd name="connsiteY22" fmla="*/ 433387 h 1309687"/>
              <a:gd name="connsiteX23" fmla="*/ 1409700 w 1562100"/>
              <a:gd name="connsiteY23" fmla="*/ 352425 h 1309687"/>
              <a:gd name="connsiteX24" fmla="*/ 1414463 w 1562100"/>
              <a:gd name="connsiteY24" fmla="*/ 333375 h 1309687"/>
              <a:gd name="connsiteX25" fmla="*/ 1507331 w 1562100"/>
              <a:gd name="connsiteY25" fmla="*/ 278606 h 1309687"/>
              <a:gd name="connsiteX26" fmla="*/ 1543050 w 1562100"/>
              <a:gd name="connsiteY26" fmla="*/ 233362 h 1309687"/>
              <a:gd name="connsiteX27" fmla="*/ 1562100 w 1562100"/>
              <a:gd name="connsiteY27" fmla="*/ 195262 h 1309687"/>
              <a:gd name="connsiteX28" fmla="*/ 1512094 w 1562100"/>
              <a:gd name="connsiteY28" fmla="*/ 214312 h 1309687"/>
              <a:gd name="connsiteX29" fmla="*/ 1478756 w 1562100"/>
              <a:gd name="connsiteY29" fmla="*/ 214312 h 1309687"/>
              <a:gd name="connsiteX30" fmla="*/ 1452563 w 1562100"/>
              <a:gd name="connsiteY30" fmla="*/ 252412 h 1309687"/>
              <a:gd name="connsiteX31" fmla="*/ 1421606 w 1562100"/>
              <a:gd name="connsiteY31" fmla="*/ 250031 h 1309687"/>
              <a:gd name="connsiteX32" fmla="*/ 1366838 w 1562100"/>
              <a:gd name="connsiteY32" fmla="*/ 219075 h 1309687"/>
              <a:gd name="connsiteX33" fmla="*/ 1323975 w 1562100"/>
              <a:gd name="connsiteY33" fmla="*/ 207168 h 1309687"/>
              <a:gd name="connsiteX34" fmla="*/ 1238250 w 1562100"/>
              <a:gd name="connsiteY34" fmla="*/ 242887 h 1309687"/>
              <a:gd name="connsiteX35" fmla="*/ 1223963 w 1562100"/>
              <a:gd name="connsiteY35" fmla="*/ 280987 h 1309687"/>
              <a:gd name="connsiteX36" fmla="*/ 1195388 w 1562100"/>
              <a:gd name="connsiteY36" fmla="*/ 338137 h 1309687"/>
              <a:gd name="connsiteX37" fmla="*/ 1109663 w 1562100"/>
              <a:gd name="connsiteY37" fmla="*/ 300037 h 1309687"/>
              <a:gd name="connsiteX38" fmla="*/ 1097756 w 1562100"/>
              <a:gd name="connsiteY38" fmla="*/ 342900 h 1309687"/>
              <a:gd name="connsiteX39" fmla="*/ 1083469 w 1562100"/>
              <a:gd name="connsiteY39" fmla="*/ 376237 h 1309687"/>
              <a:gd name="connsiteX40" fmla="*/ 959644 w 1562100"/>
              <a:gd name="connsiteY40" fmla="*/ 407193 h 1309687"/>
              <a:gd name="connsiteX41" fmla="*/ 945356 w 1562100"/>
              <a:gd name="connsiteY41" fmla="*/ 402431 h 1309687"/>
              <a:gd name="connsiteX42" fmla="*/ 926306 w 1562100"/>
              <a:gd name="connsiteY42" fmla="*/ 423862 h 1309687"/>
              <a:gd name="connsiteX43" fmla="*/ 890588 w 1562100"/>
              <a:gd name="connsiteY43" fmla="*/ 431006 h 1309687"/>
              <a:gd name="connsiteX44" fmla="*/ 854869 w 1562100"/>
              <a:gd name="connsiteY44" fmla="*/ 381000 h 1309687"/>
              <a:gd name="connsiteX45" fmla="*/ 835819 w 1562100"/>
              <a:gd name="connsiteY45" fmla="*/ 369093 h 1309687"/>
              <a:gd name="connsiteX46" fmla="*/ 826294 w 1562100"/>
              <a:gd name="connsiteY46" fmla="*/ 323850 h 1309687"/>
              <a:gd name="connsiteX47" fmla="*/ 792956 w 1562100"/>
              <a:gd name="connsiteY47" fmla="*/ 307181 h 1309687"/>
              <a:gd name="connsiteX48" fmla="*/ 759619 w 1562100"/>
              <a:gd name="connsiteY48" fmla="*/ 300037 h 1309687"/>
              <a:gd name="connsiteX49" fmla="*/ 740569 w 1562100"/>
              <a:gd name="connsiteY49" fmla="*/ 295275 h 1309687"/>
              <a:gd name="connsiteX50" fmla="*/ 728663 w 1562100"/>
              <a:gd name="connsiteY50" fmla="*/ 285750 h 1309687"/>
              <a:gd name="connsiteX51" fmla="*/ 735806 w 1562100"/>
              <a:gd name="connsiteY51" fmla="*/ 259556 h 1309687"/>
              <a:gd name="connsiteX52" fmla="*/ 742950 w 1562100"/>
              <a:gd name="connsiteY52" fmla="*/ 235743 h 1309687"/>
              <a:gd name="connsiteX53" fmla="*/ 700088 w 1562100"/>
              <a:gd name="connsiteY53" fmla="*/ 185737 h 1309687"/>
              <a:gd name="connsiteX54" fmla="*/ 704851 w 1562100"/>
              <a:gd name="connsiteY54" fmla="*/ 92869 h 1309687"/>
              <a:gd name="connsiteX55" fmla="*/ 657225 w 1562100"/>
              <a:gd name="connsiteY55" fmla="*/ 64294 h 1309687"/>
              <a:gd name="connsiteX56" fmla="*/ 628650 w 1562100"/>
              <a:gd name="connsiteY56" fmla="*/ 88107 h 1309687"/>
              <a:gd name="connsiteX57" fmla="*/ 500062 w 1562100"/>
              <a:gd name="connsiteY57" fmla="*/ 66676 h 1309687"/>
              <a:gd name="connsiteX58" fmla="*/ 450056 w 1562100"/>
              <a:gd name="connsiteY58" fmla="*/ 2382 h 1309687"/>
              <a:gd name="connsiteX59" fmla="*/ 428625 w 1562100"/>
              <a:gd name="connsiteY59" fmla="*/ 0 h 1309687"/>
              <a:gd name="connsiteX60" fmla="*/ 376238 w 1562100"/>
              <a:gd name="connsiteY60" fmla="*/ 104775 h 1309687"/>
              <a:gd name="connsiteX61" fmla="*/ 314326 w 1562100"/>
              <a:gd name="connsiteY61" fmla="*/ 104774 h 1309687"/>
              <a:gd name="connsiteX62" fmla="*/ 328613 w 1562100"/>
              <a:gd name="connsiteY62" fmla="*/ 183356 h 1309687"/>
              <a:gd name="connsiteX63" fmla="*/ 292894 w 1562100"/>
              <a:gd name="connsiteY63" fmla="*/ 285750 h 1309687"/>
              <a:gd name="connsiteX64" fmla="*/ 264319 w 1562100"/>
              <a:gd name="connsiteY64" fmla="*/ 292893 h 1309687"/>
              <a:gd name="connsiteX65" fmla="*/ 261938 w 1562100"/>
              <a:gd name="connsiteY65" fmla="*/ 307181 h 1309687"/>
              <a:gd name="connsiteX66" fmla="*/ 261938 w 1562100"/>
              <a:gd name="connsiteY66" fmla="*/ 340518 h 1309687"/>
              <a:gd name="connsiteX67" fmla="*/ 228600 w 1562100"/>
              <a:gd name="connsiteY67" fmla="*/ 383381 h 1309687"/>
              <a:gd name="connsiteX68" fmla="*/ 271463 w 1562100"/>
              <a:gd name="connsiteY68" fmla="*/ 400050 h 1309687"/>
              <a:gd name="connsiteX69" fmla="*/ 278606 w 1562100"/>
              <a:gd name="connsiteY69" fmla="*/ 419100 h 1309687"/>
              <a:gd name="connsiteX70" fmla="*/ 257175 w 1562100"/>
              <a:gd name="connsiteY70" fmla="*/ 454818 h 1309687"/>
              <a:gd name="connsiteX71" fmla="*/ 221456 w 1562100"/>
              <a:gd name="connsiteY71" fmla="*/ 464343 h 1309687"/>
              <a:gd name="connsiteX72" fmla="*/ 221456 w 1562100"/>
              <a:gd name="connsiteY72" fmla="*/ 504825 h 1309687"/>
              <a:gd name="connsiteX73" fmla="*/ 254794 w 1562100"/>
              <a:gd name="connsiteY73" fmla="*/ 542925 h 1309687"/>
              <a:gd name="connsiteX74" fmla="*/ 226219 w 1562100"/>
              <a:gd name="connsiteY74" fmla="*/ 607218 h 1309687"/>
              <a:gd name="connsiteX75" fmla="*/ 180975 w 1562100"/>
              <a:gd name="connsiteY75" fmla="*/ 635793 h 1309687"/>
              <a:gd name="connsiteX76" fmla="*/ 183356 w 1562100"/>
              <a:gd name="connsiteY76" fmla="*/ 652462 h 1309687"/>
              <a:gd name="connsiteX77" fmla="*/ 204788 w 1562100"/>
              <a:gd name="connsiteY77" fmla="*/ 661987 h 1309687"/>
              <a:gd name="connsiteX78" fmla="*/ 219075 w 1562100"/>
              <a:gd name="connsiteY78" fmla="*/ 671512 h 1309687"/>
              <a:gd name="connsiteX79" fmla="*/ 223838 w 1562100"/>
              <a:gd name="connsiteY79" fmla="*/ 690562 h 1309687"/>
              <a:gd name="connsiteX80" fmla="*/ 195263 w 1562100"/>
              <a:gd name="connsiteY80" fmla="*/ 716756 h 1309687"/>
              <a:gd name="connsiteX81" fmla="*/ 123825 w 1562100"/>
              <a:gd name="connsiteY81" fmla="*/ 762000 h 1309687"/>
              <a:gd name="connsiteX82" fmla="*/ 123825 w 1562100"/>
              <a:gd name="connsiteY82" fmla="*/ 797718 h 1309687"/>
              <a:gd name="connsiteX83" fmla="*/ 135731 w 1562100"/>
              <a:gd name="connsiteY83" fmla="*/ 828675 h 1309687"/>
              <a:gd name="connsiteX84" fmla="*/ 123825 w 1562100"/>
              <a:gd name="connsiteY84" fmla="*/ 869156 h 1309687"/>
              <a:gd name="connsiteX85" fmla="*/ 76200 w 1562100"/>
              <a:gd name="connsiteY85" fmla="*/ 864393 h 1309687"/>
              <a:gd name="connsiteX86" fmla="*/ 52388 w 1562100"/>
              <a:gd name="connsiteY86" fmla="*/ 809625 h 1309687"/>
              <a:gd name="connsiteX87" fmla="*/ 33338 w 1562100"/>
              <a:gd name="connsiteY87" fmla="*/ 802481 h 1309687"/>
              <a:gd name="connsiteX88" fmla="*/ 23813 w 1562100"/>
              <a:gd name="connsiteY88" fmla="*/ 840581 h 1309687"/>
              <a:gd name="connsiteX89" fmla="*/ 21431 w 1562100"/>
              <a:gd name="connsiteY89" fmla="*/ 850106 h 1309687"/>
              <a:gd name="connsiteX90" fmla="*/ 7144 w 1562100"/>
              <a:gd name="connsiteY90" fmla="*/ 866775 h 1309687"/>
              <a:gd name="connsiteX91" fmla="*/ 0 w 1562100"/>
              <a:gd name="connsiteY91" fmla="*/ 923925 h 1309687"/>
              <a:gd name="connsiteX92" fmla="*/ 23813 w 1562100"/>
              <a:gd name="connsiteY92" fmla="*/ 952500 h 1309687"/>
              <a:gd name="connsiteX93" fmla="*/ 16669 w 1562100"/>
              <a:gd name="connsiteY93" fmla="*/ 992981 h 1309687"/>
              <a:gd name="connsiteX94" fmla="*/ 35719 w 1562100"/>
              <a:gd name="connsiteY94" fmla="*/ 997743 h 1309687"/>
              <a:gd name="connsiteX95" fmla="*/ 69056 w 1562100"/>
              <a:gd name="connsiteY95" fmla="*/ 997743 h 1309687"/>
              <a:gd name="connsiteX96" fmla="*/ 85725 w 1562100"/>
              <a:gd name="connsiteY96" fmla="*/ 988218 h 1309687"/>
              <a:gd name="connsiteX97" fmla="*/ 135731 w 1562100"/>
              <a:gd name="connsiteY97" fmla="*/ 1045368 h 1309687"/>
              <a:gd name="connsiteX98" fmla="*/ 123825 w 1562100"/>
              <a:gd name="connsiteY98" fmla="*/ 1064418 h 1309687"/>
              <a:gd name="connsiteX99" fmla="*/ 133350 w 1562100"/>
              <a:gd name="connsiteY99" fmla="*/ 1092993 h 1309687"/>
              <a:gd name="connsiteX100" fmla="*/ 164306 w 1562100"/>
              <a:gd name="connsiteY100" fmla="*/ 1112043 h 1309687"/>
              <a:gd name="connsiteX101" fmla="*/ 190500 w 1562100"/>
              <a:gd name="connsiteY101" fmla="*/ 1121568 h 1309687"/>
              <a:gd name="connsiteX102" fmla="*/ 216694 w 1562100"/>
              <a:gd name="connsiteY102" fmla="*/ 1128712 h 1309687"/>
              <a:gd name="connsiteX103" fmla="*/ 228600 w 1562100"/>
              <a:gd name="connsiteY103" fmla="*/ 1131093 h 1309687"/>
              <a:gd name="connsiteX104" fmla="*/ 240506 w 1562100"/>
              <a:gd name="connsiteY104" fmla="*/ 1092993 h 1309687"/>
              <a:gd name="connsiteX105" fmla="*/ 269081 w 1562100"/>
              <a:gd name="connsiteY105" fmla="*/ 1097756 h 1309687"/>
              <a:gd name="connsiteX106" fmla="*/ 288131 w 1562100"/>
              <a:gd name="connsiteY106" fmla="*/ 1085850 h 1309687"/>
              <a:gd name="connsiteX107" fmla="*/ 307181 w 1562100"/>
              <a:gd name="connsiteY107" fmla="*/ 1135856 h 1309687"/>
              <a:gd name="connsiteX108" fmla="*/ 330994 w 1562100"/>
              <a:gd name="connsiteY108" fmla="*/ 1150143 h 1309687"/>
              <a:gd name="connsiteX109" fmla="*/ 340519 w 1562100"/>
              <a:gd name="connsiteY109" fmla="*/ 1178718 h 1309687"/>
              <a:gd name="connsiteX110" fmla="*/ 357188 w 1562100"/>
              <a:gd name="connsiteY110" fmla="*/ 1188243 h 1309687"/>
              <a:gd name="connsiteX111" fmla="*/ 364331 w 1562100"/>
              <a:gd name="connsiteY111" fmla="*/ 1219200 h 1309687"/>
              <a:gd name="connsiteX112" fmla="*/ 335756 w 1562100"/>
              <a:gd name="connsiteY112" fmla="*/ 1245393 h 1309687"/>
              <a:gd name="connsiteX113" fmla="*/ 309563 w 1562100"/>
              <a:gd name="connsiteY113" fmla="*/ 1262062 h 1309687"/>
              <a:gd name="connsiteX114" fmla="*/ 297656 w 1562100"/>
              <a:gd name="connsiteY114" fmla="*/ 1285875 h 1309687"/>
              <a:gd name="connsiteX115" fmla="*/ 302419 w 1562100"/>
              <a:gd name="connsiteY115" fmla="*/ 1309687 h 1309687"/>
              <a:gd name="connsiteX116" fmla="*/ 342900 w 1562100"/>
              <a:gd name="connsiteY116" fmla="*/ 1309687 h 1309687"/>
              <a:gd name="connsiteX117" fmla="*/ 390525 w 1562100"/>
              <a:gd name="connsiteY117" fmla="*/ 1304925 h 1309687"/>
              <a:gd name="connsiteX118" fmla="*/ 428625 w 1562100"/>
              <a:gd name="connsiteY118" fmla="*/ 1295400 h 1309687"/>
              <a:gd name="connsiteX119" fmla="*/ 454819 w 1562100"/>
              <a:gd name="connsiteY119" fmla="*/ 1302543 h 1309687"/>
              <a:gd name="connsiteX120" fmla="*/ 473869 w 1562100"/>
              <a:gd name="connsiteY120" fmla="*/ 1281112 h 1309687"/>
              <a:gd name="connsiteX121" fmla="*/ 492919 w 1562100"/>
              <a:gd name="connsiteY121" fmla="*/ 1281112 h 1309687"/>
              <a:gd name="connsiteX122" fmla="*/ 507206 w 1562100"/>
              <a:gd name="connsiteY122" fmla="*/ 1250156 h 1309687"/>
              <a:gd name="connsiteX123" fmla="*/ 557213 w 1562100"/>
              <a:gd name="connsiteY123" fmla="*/ 1235868 h 1309687"/>
              <a:gd name="connsiteX124" fmla="*/ 583406 w 1562100"/>
              <a:gd name="connsiteY124" fmla="*/ 1216818 h 1309687"/>
              <a:gd name="connsiteX125" fmla="*/ 590550 w 1562100"/>
              <a:gd name="connsiteY125" fmla="*/ 1178718 h 1309687"/>
              <a:gd name="connsiteX126" fmla="*/ 607219 w 1562100"/>
              <a:gd name="connsiteY126" fmla="*/ 1152525 h 1309687"/>
              <a:gd name="connsiteX127" fmla="*/ 688181 w 1562100"/>
              <a:gd name="connsiteY127" fmla="*/ 1183481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562100" h="1309687">
                <a:moveTo>
                  <a:pt x="688181" y="1183481"/>
                </a:moveTo>
                <a:lnTo>
                  <a:pt x="688181" y="1097756"/>
                </a:lnTo>
                <a:lnTo>
                  <a:pt x="692944" y="1054893"/>
                </a:lnTo>
                <a:lnTo>
                  <a:pt x="692944" y="1009650"/>
                </a:lnTo>
                <a:lnTo>
                  <a:pt x="676275" y="985837"/>
                </a:lnTo>
                <a:lnTo>
                  <a:pt x="690563" y="933450"/>
                </a:lnTo>
                <a:lnTo>
                  <a:pt x="685800" y="907256"/>
                </a:lnTo>
                <a:lnTo>
                  <a:pt x="697706" y="862012"/>
                </a:lnTo>
                <a:lnTo>
                  <a:pt x="714375" y="838200"/>
                </a:lnTo>
                <a:lnTo>
                  <a:pt x="721519" y="804862"/>
                </a:lnTo>
                <a:lnTo>
                  <a:pt x="735806" y="785812"/>
                </a:lnTo>
                <a:lnTo>
                  <a:pt x="792956" y="776287"/>
                </a:lnTo>
                <a:lnTo>
                  <a:pt x="838200" y="759618"/>
                </a:lnTo>
                <a:lnTo>
                  <a:pt x="876300" y="719137"/>
                </a:lnTo>
                <a:lnTo>
                  <a:pt x="923925" y="704850"/>
                </a:lnTo>
                <a:lnTo>
                  <a:pt x="995363" y="700087"/>
                </a:lnTo>
                <a:lnTo>
                  <a:pt x="1040606" y="690562"/>
                </a:lnTo>
                <a:lnTo>
                  <a:pt x="1119188" y="583406"/>
                </a:lnTo>
                <a:lnTo>
                  <a:pt x="1126331" y="550068"/>
                </a:lnTo>
                <a:lnTo>
                  <a:pt x="1152525" y="521493"/>
                </a:lnTo>
                <a:lnTo>
                  <a:pt x="1197769" y="511968"/>
                </a:lnTo>
                <a:lnTo>
                  <a:pt x="1290638" y="435768"/>
                </a:lnTo>
                <a:lnTo>
                  <a:pt x="1314450" y="433387"/>
                </a:lnTo>
                <a:lnTo>
                  <a:pt x="1409700" y="352425"/>
                </a:lnTo>
                <a:lnTo>
                  <a:pt x="1414463" y="333375"/>
                </a:lnTo>
                <a:lnTo>
                  <a:pt x="1507331" y="278606"/>
                </a:lnTo>
                <a:lnTo>
                  <a:pt x="1543050" y="233362"/>
                </a:lnTo>
                <a:lnTo>
                  <a:pt x="1562100" y="195262"/>
                </a:lnTo>
                <a:lnTo>
                  <a:pt x="1512094" y="214312"/>
                </a:lnTo>
                <a:lnTo>
                  <a:pt x="1478756" y="214312"/>
                </a:lnTo>
                <a:lnTo>
                  <a:pt x="1452563" y="252412"/>
                </a:lnTo>
                <a:lnTo>
                  <a:pt x="1421606" y="250031"/>
                </a:lnTo>
                <a:lnTo>
                  <a:pt x="1366838" y="219075"/>
                </a:lnTo>
                <a:lnTo>
                  <a:pt x="1323975" y="207168"/>
                </a:lnTo>
                <a:lnTo>
                  <a:pt x="1238250" y="242887"/>
                </a:lnTo>
                <a:lnTo>
                  <a:pt x="1223963" y="280987"/>
                </a:lnTo>
                <a:lnTo>
                  <a:pt x="1195388" y="338137"/>
                </a:lnTo>
                <a:lnTo>
                  <a:pt x="1109663" y="300037"/>
                </a:lnTo>
                <a:lnTo>
                  <a:pt x="1097756" y="342900"/>
                </a:lnTo>
                <a:lnTo>
                  <a:pt x="1083469" y="376237"/>
                </a:lnTo>
                <a:lnTo>
                  <a:pt x="959644" y="407193"/>
                </a:lnTo>
                <a:lnTo>
                  <a:pt x="945356" y="402431"/>
                </a:lnTo>
                <a:lnTo>
                  <a:pt x="926306" y="423862"/>
                </a:lnTo>
                <a:lnTo>
                  <a:pt x="890588" y="431006"/>
                </a:lnTo>
                <a:lnTo>
                  <a:pt x="854869" y="381000"/>
                </a:lnTo>
                <a:lnTo>
                  <a:pt x="835819" y="369093"/>
                </a:lnTo>
                <a:lnTo>
                  <a:pt x="826294" y="323850"/>
                </a:lnTo>
                <a:lnTo>
                  <a:pt x="792956" y="307181"/>
                </a:lnTo>
                <a:lnTo>
                  <a:pt x="759619" y="300037"/>
                </a:lnTo>
                <a:lnTo>
                  <a:pt x="740569" y="295275"/>
                </a:lnTo>
                <a:lnTo>
                  <a:pt x="728663" y="285750"/>
                </a:lnTo>
                <a:lnTo>
                  <a:pt x="735806" y="259556"/>
                </a:lnTo>
                <a:lnTo>
                  <a:pt x="742950" y="235743"/>
                </a:lnTo>
                <a:lnTo>
                  <a:pt x="700088" y="185737"/>
                </a:lnTo>
                <a:cubicBezTo>
                  <a:pt x="693738" y="161925"/>
                  <a:pt x="711995" y="113109"/>
                  <a:pt x="704851" y="92869"/>
                </a:cubicBezTo>
                <a:lnTo>
                  <a:pt x="657225" y="64294"/>
                </a:lnTo>
                <a:cubicBezTo>
                  <a:pt x="653256" y="63500"/>
                  <a:pt x="632619" y="88901"/>
                  <a:pt x="628650" y="88107"/>
                </a:cubicBezTo>
                <a:lnTo>
                  <a:pt x="500062" y="66676"/>
                </a:lnTo>
                <a:lnTo>
                  <a:pt x="450056" y="2382"/>
                </a:lnTo>
                <a:lnTo>
                  <a:pt x="428625" y="0"/>
                </a:lnTo>
                <a:lnTo>
                  <a:pt x="376238" y="104775"/>
                </a:lnTo>
                <a:cubicBezTo>
                  <a:pt x="361951" y="76994"/>
                  <a:pt x="340519" y="111124"/>
                  <a:pt x="314326" y="104774"/>
                </a:cubicBezTo>
                <a:lnTo>
                  <a:pt x="328613" y="183356"/>
                </a:lnTo>
                <a:lnTo>
                  <a:pt x="292894" y="285750"/>
                </a:lnTo>
                <a:lnTo>
                  <a:pt x="264319" y="292893"/>
                </a:lnTo>
                <a:lnTo>
                  <a:pt x="261938" y="307181"/>
                </a:lnTo>
                <a:lnTo>
                  <a:pt x="261938" y="340518"/>
                </a:lnTo>
                <a:lnTo>
                  <a:pt x="228600" y="383381"/>
                </a:lnTo>
                <a:lnTo>
                  <a:pt x="271463" y="400050"/>
                </a:lnTo>
                <a:lnTo>
                  <a:pt x="278606" y="419100"/>
                </a:lnTo>
                <a:lnTo>
                  <a:pt x="257175" y="454818"/>
                </a:lnTo>
                <a:lnTo>
                  <a:pt x="221456" y="464343"/>
                </a:lnTo>
                <a:lnTo>
                  <a:pt x="221456" y="504825"/>
                </a:lnTo>
                <a:lnTo>
                  <a:pt x="254794" y="542925"/>
                </a:lnTo>
                <a:lnTo>
                  <a:pt x="226219" y="607218"/>
                </a:lnTo>
                <a:lnTo>
                  <a:pt x="180975" y="635793"/>
                </a:lnTo>
                <a:lnTo>
                  <a:pt x="183356" y="652462"/>
                </a:lnTo>
                <a:lnTo>
                  <a:pt x="204788" y="661987"/>
                </a:lnTo>
                <a:lnTo>
                  <a:pt x="219075" y="671512"/>
                </a:lnTo>
                <a:lnTo>
                  <a:pt x="223838" y="690562"/>
                </a:lnTo>
                <a:lnTo>
                  <a:pt x="195263" y="716756"/>
                </a:lnTo>
                <a:lnTo>
                  <a:pt x="123825" y="762000"/>
                </a:lnTo>
                <a:lnTo>
                  <a:pt x="123825" y="797718"/>
                </a:lnTo>
                <a:lnTo>
                  <a:pt x="135731" y="828675"/>
                </a:lnTo>
                <a:lnTo>
                  <a:pt x="123825" y="869156"/>
                </a:lnTo>
                <a:lnTo>
                  <a:pt x="76200" y="864393"/>
                </a:lnTo>
                <a:lnTo>
                  <a:pt x="52388" y="809625"/>
                </a:lnTo>
                <a:lnTo>
                  <a:pt x="33338" y="802481"/>
                </a:lnTo>
                <a:lnTo>
                  <a:pt x="23813" y="840581"/>
                </a:lnTo>
                <a:lnTo>
                  <a:pt x="21431" y="850106"/>
                </a:lnTo>
                <a:lnTo>
                  <a:pt x="7144" y="866775"/>
                </a:lnTo>
                <a:lnTo>
                  <a:pt x="0" y="923925"/>
                </a:lnTo>
                <a:lnTo>
                  <a:pt x="23813" y="952500"/>
                </a:lnTo>
                <a:lnTo>
                  <a:pt x="16669" y="992981"/>
                </a:lnTo>
                <a:lnTo>
                  <a:pt x="35719" y="997743"/>
                </a:lnTo>
                <a:lnTo>
                  <a:pt x="69056" y="997743"/>
                </a:lnTo>
                <a:lnTo>
                  <a:pt x="85725" y="988218"/>
                </a:lnTo>
                <a:lnTo>
                  <a:pt x="135731" y="1045368"/>
                </a:lnTo>
                <a:lnTo>
                  <a:pt x="123825" y="1064418"/>
                </a:lnTo>
                <a:lnTo>
                  <a:pt x="133350" y="1092993"/>
                </a:lnTo>
                <a:lnTo>
                  <a:pt x="164306" y="1112043"/>
                </a:lnTo>
                <a:lnTo>
                  <a:pt x="190500" y="1121568"/>
                </a:lnTo>
                <a:lnTo>
                  <a:pt x="216694" y="1128712"/>
                </a:lnTo>
                <a:lnTo>
                  <a:pt x="228600" y="1131093"/>
                </a:lnTo>
                <a:lnTo>
                  <a:pt x="240506" y="1092993"/>
                </a:lnTo>
                <a:lnTo>
                  <a:pt x="269081" y="1097756"/>
                </a:lnTo>
                <a:lnTo>
                  <a:pt x="288131" y="1085850"/>
                </a:lnTo>
                <a:lnTo>
                  <a:pt x="307181" y="1135856"/>
                </a:lnTo>
                <a:lnTo>
                  <a:pt x="330994" y="1150143"/>
                </a:lnTo>
                <a:lnTo>
                  <a:pt x="340519" y="1178718"/>
                </a:lnTo>
                <a:lnTo>
                  <a:pt x="357188" y="1188243"/>
                </a:lnTo>
                <a:lnTo>
                  <a:pt x="364331" y="1219200"/>
                </a:lnTo>
                <a:lnTo>
                  <a:pt x="335756" y="1245393"/>
                </a:lnTo>
                <a:lnTo>
                  <a:pt x="309563" y="1262062"/>
                </a:lnTo>
                <a:lnTo>
                  <a:pt x="297656" y="1285875"/>
                </a:lnTo>
                <a:lnTo>
                  <a:pt x="302419" y="1309687"/>
                </a:lnTo>
                <a:lnTo>
                  <a:pt x="342900" y="1309687"/>
                </a:lnTo>
                <a:lnTo>
                  <a:pt x="390525" y="1304925"/>
                </a:lnTo>
                <a:lnTo>
                  <a:pt x="428625" y="1295400"/>
                </a:lnTo>
                <a:lnTo>
                  <a:pt x="454819" y="1302543"/>
                </a:lnTo>
                <a:lnTo>
                  <a:pt x="473869" y="1281112"/>
                </a:lnTo>
                <a:lnTo>
                  <a:pt x="492919" y="1281112"/>
                </a:lnTo>
                <a:lnTo>
                  <a:pt x="507206" y="1250156"/>
                </a:lnTo>
                <a:lnTo>
                  <a:pt x="557213" y="1235868"/>
                </a:lnTo>
                <a:lnTo>
                  <a:pt x="583406" y="1216818"/>
                </a:lnTo>
                <a:lnTo>
                  <a:pt x="590550" y="1178718"/>
                </a:lnTo>
                <a:lnTo>
                  <a:pt x="607219" y="1152525"/>
                </a:lnTo>
                <a:lnTo>
                  <a:pt x="688181" y="1183481"/>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5" name="Freeform 24"/>
          <p:cNvSpPr/>
          <p:nvPr/>
        </p:nvSpPr>
        <p:spPr>
          <a:xfrm>
            <a:off x="2916758" y="3571080"/>
            <a:ext cx="771525" cy="1196975"/>
          </a:xfrm>
          <a:custGeom>
            <a:avLst/>
            <a:gdLst>
              <a:gd name="connsiteX0" fmla="*/ 202407 w 771525"/>
              <a:gd name="connsiteY0" fmla="*/ 1131094 h 1135856"/>
              <a:gd name="connsiteX1" fmla="*/ 221457 w 771525"/>
              <a:gd name="connsiteY1" fmla="*/ 1064419 h 1135856"/>
              <a:gd name="connsiteX2" fmla="*/ 238125 w 771525"/>
              <a:gd name="connsiteY2" fmla="*/ 1042987 h 1135856"/>
              <a:gd name="connsiteX3" fmla="*/ 247650 w 771525"/>
              <a:gd name="connsiteY3" fmla="*/ 1012031 h 1135856"/>
              <a:gd name="connsiteX4" fmla="*/ 283369 w 771525"/>
              <a:gd name="connsiteY4" fmla="*/ 985837 h 1135856"/>
              <a:gd name="connsiteX5" fmla="*/ 319088 w 771525"/>
              <a:gd name="connsiteY5" fmla="*/ 962025 h 1135856"/>
              <a:gd name="connsiteX6" fmla="*/ 350044 w 771525"/>
              <a:gd name="connsiteY6" fmla="*/ 928687 h 1135856"/>
              <a:gd name="connsiteX7" fmla="*/ 354807 w 771525"/>
              <a:gd name="connsiteY7" fmla="*/ 900112 h 1135856"/>
              <a:gd name="connsiteX8" fmla="*/ 321469 w 771525"/>
              <a:gd name="connsiteY8" fmla="*/ 854869 h 1135856"/>
              <a:gd name="connsiteX9" fmla="*/ 323850 w 771525"/>
              <a:gd name="connsiteY9" fmla="*/ 785812 h 1135856"/>
              <a:gd name="connsiteX10" fmla="*/ 280988 w 771525"/>
              <a:gd name="connsiteY10" fmla="*/ 735806 h 1135856"/>
              <a:gd name="connsiteX11" fmla="*/ 288132 w 771525"/>
              <a:gd name="connsiteY11" fmla="*/ 697706 h 1135856"/>
              <a:gd name="connsiteX12" fmla="*/ 316707 w 771525"/>
              <a:gd name="connsiteY12" fmla="*/ 681037 h 1135856"/>
              <a:gd name="connsiteX13" fmla="*/ 330994 w 771525"/>
              <a:gd name="connsiteY13" fmla="*/ 707231 h 1135856"/>
              <a:gd name="connsiteX14" fmla="*/ 354807 w 771525"/>
              <a:gd name="connsiteY14" fmla="*/ 726281 h 1135856"/>
              <a:gd name="connsiteX15" fmla="*/ 369094 w 771525"/>
              <a:gd name="connsiteY15" fmla="*/ 745331 h 1135856"/>
              <a:gd name="connsiteX16" fmla="*/ 378619 w 771525"/>
              <a:gd name="connsiteY16" fmla="*/ 781050 h 1135856"/>
              <a:gd name="connsiteX17" fmla="*/ 395288 w 771525"/>
              <a:gd name="connsiteY17" fmla="*/ 797719 h 1135856"/>
              <a:gd name="connsiteX18" fmla="*/ 409575 w 771525"/>
              <a:gd name="connsiteY18" fmla="*/ 792956 h 1135856"/>
              <a:gd name="connsiteX19" fmla="*/ 426244 w 771525"/>
              <a:gd name="connsiteY19" fmla="*/ 785812 h 1135856"/>
              <a:gd name="connsiteX20" fmla="*/ 423863 w 771525"/>
              <a:gd name="connsiteY20" fmla="*/ 676275 h 1135856"/>
              <a:gd name="connsiteX21" fmla="*/ 409575 w 771525"/>
              <a:gd name="connsiteY21" fmla="*/ 640556 h 1135856"/>
              <a:gd name="connsiteX22" fmla="*/ 411957 w 771525"/>
              <a:gd name="connsiteY22" fmla="*/ 614362 h 1135856"/>
              <a:gd name="connsiteX23" fmla="*/ 426244 w 771525"/>
              <a:gd name="connsiteY23" fmla="*/ 566737 h 1135856"/>
              <a:gd name="connsiteX24" fmla="*/ 473869 w 771525"/>
              <a:gd name="connsiteY24" fmla="*/ 566737 h 1135856"/>
              <a:gd name="connsiteX25" fmla="*/ 488157 w 771525"/>
              <a:gd name="connsiteY25" fmla="*/ 552450 h 1135856"/>
              <a:gd name="connsiteX26" fmla="*/ 509588 w 771525"/>
              <a:gd name="connsiteY26" fmla="*/ 502444 h 1135856"/>
              <a:gd name="connsiteX27" fmla="*/ 604838 w 771525"/>
              <a:gd name="connsiteY27" fmla="*/ 457200 h 1135856"/>
              <a:gd name="connsiteX28" fmla="*/ 628650 w 771525"/>
              <a:gd name="connsiteY28" fmla="*/ 447675 h 1135856"/>
              <a:gd name="connsiteX29" fmla="*/ 638175 w 771525"/>
              <a:gd name="connsiteY29" fmla="*/ 402431 h 1135856"/>
              <a:gd name="connsiteX30" fmla="*/ 638175 w 771525"/>
              <a:gd name="connsiteY30" fmla="*/ 361950 h 1135856"/>
              <a:gd name="connsiteX31" fmla="*/ 640557 w 771525"/>
              <a:gd name="connsiteY31" fmla="*/ 340519 h 1135856"/>
              <a:gd name="connsiteX32" fmla="*/ 652463 w 771525"/>
              <a:gd name="connsiteY32" fmla="*/ 333375 h 1135856"/>
              <a:gd name="connsiteX33" fmla="*/ 742950 w 771525"/>
              <a:gd name="connsiteY33" fmla="*/ 297656 h 1135856"/>
              <a:gd name="connsiteX34" fmla="*/ 766763 w 771525"/>
              <a:gd name="connsiteY34" fmla="*/ 280987 h 1135856"/>
              <a:gd name="connsiteX35" fmla="*/ 754857 w 771525"/>
              <a:gd name="connsiteY35" fmla="*/ 252412 h 1135856"/>
              <a:gd name="connsiteX36" fmla="*/ 742950 w 771525"/>
              <a:gd name="connsiteY36" fmla="*/ 221456 h 1135856"/>
              <a:gd name="connsiteX37" fmla="*/ 771525 w 771525"/>
              <a:gd name="connsiteY37" fmla="*/ 192881 h 1135856"/>
              <a:gd name="connsiteX38" fmla="*/ 752475 w 771525"/>
              <a:gd name="connsiteY38" fmla="*/ 161925 h 1135856"/>
              <a:gd name="connsiteX39" fmla="*/ 752475 w 771525"/>
              <a:gd name="connsiteY39" fmla="*/ 119062 h 1135856"/>
              <a:gd name="connsiteX40" fmla="*/ 719138 w 771525"/>
              <a:gd name="connsiteY40" fmla="*/ 85725 h 1135856"/>
              <a:gd name="connsiteX41" fmla="*/ 671513 w 771525"/>
              <a:gd name="connsiteY41" fmla="*/ 52387 h 1135856"/>
              <a:gd name="connsiteX42" fmla="*/ 645319 w 771525"/>
              <a:gd name="connsiteY42" fmla="*/ 35719 h 1135856"/>
              <a:gd name="connsiteX43" fmla="*/ 642938 w 771525"/>
              <a:gd name="connsiteY43" fmla="*/ 4762 h 1135856"/>
              <a:gd name="connsiteX44" fmla="*/ 609600 w 771525"/>
              <a:gd name="connsiteY44" fmla="*/ 0 h 1135856"/>
              <a:gd name="connsiteX45" fmla="*/ 583407 w 771525"/>
              <a:gd name="connsiteY45" fmla="*/ 23812 h 1135856"/>
              <a:gd name="connsiteX46" fmla="*/ 564357 w 771525"/>
              <a:gd name="connsiteY46" fmla="*/ 19050 h 1135856"/>
              <a:gd name="connsiteX47" fmla="*/ 554832 w 771525"/>
              <a:gd name="connsiteY47" fmla="*/ 42862 h 1135856"/>
              <a:gd name="connsiteX48" fmla="*/ 509588 w 771525"/>
              <a:gd name="connsiteY48" fmla="*/ 76200 h 1135856"/>
              <a:gd name="connsiteX49" fmla="*/ 407194 w 771525"/>
              <a:gd name="connsiteY49" fmla="*/ 114300 h 1135856"/>
              <a:gd name="connsiteX50" fmla="*/ 381000 w 771525"/>
              <a:gd name="connsiteY50" fmla="*/ 152400 h 1135856"/>
              <a:gd name="connsiteX51" fmla="*/ 340519 w 771525"/>
              <a:gd name="connsiteY51" fmla="*/ 140494 h 1135856"/>
              <a:gd name="connsiteX52" fmla="*/ 245269 w 771525"/>
              <a:gd name="connsiteY52" fmla="*/ 145256 h 1135856"/>
              <a:gd name="connsiteX53" fmla="*/ 250032 w 771525"/>
              <a:gd name="connsiteY53" fmla="*/ 154781 h 1135856"/>
              <a:gd name="connsiteX54" fmla="*/ 309563 w 771525"/>
              <a:gd name="connsiteY54" fmla="*/ 204787 h 1135856"/>
              <a:gd name="connsiteX55" fmla="*/ 211932 w 771525"/>
              <a:gd name="connsiteY55" fmla="*/ 328612 h 1135856"/>
              <a:gd name="connsiteX56" fmla="*/ 173832 w 771525"/>
              <a:gd name="connsiteY56" fmla="*/ 319087 h 1135856"/>
              <a:gd name="connsiteX57" fmla="*/ 80963 w 771525"/>
              <a:gd name="connsiteY57" fmla="*/ 452437 h 1135856"/>
              <a:gd name="connsiteX58" fmla="*/ 97632 w 771525"/>
              <a:gd name="connsiteY58" fmla="*/ 464344 h 1135856"/>
              <a:gd name="connsiteX59" fmla="*/ 114300 w 771525"/>
              <a:gd name="connsiteY59" fmla="*/ 504825 h 1135856"/>
              <a:gd name="connsiteX60" fmla="*/ 92869 w 771525"/>
              <a:gd name="connsiteY60" fmla="*/ 566737 h 1135856"/>
              <a:gd name="connsiteX61" fmla="*/ 102394 w 771525"/>
              <a:gd name="connsiteY61" fmla="*/ 640556 h 1135856"/>
              <a:gd name="connsiteX62" fmla="*/ 73819 w 771525"/>
              <a:gd name="connsiteY62" fmla="*/ 678656 h 1135856"/>
              <a:gd name="connsiteX63" fmla="*/ 73819 w 771525"/>
              <a:gd name="connsiteY63" fmla="*/ 704850 h 1135856"/>
              <a:gd name="connsiteX64" fmla="*/ 61913 w 771525"/>
              <a:gd name="connsiteY64" fmla="*/ 733425 h 1135856"/>
              <a:gd name="connsiteX65" fmla="*/ 88107 w 771525"/>
              <a:gd name="connsiteY65" fmla="*/ 762000 h 1135856"/>
              <a:gd name="connsiteX66" fmla="*/ 135732 w 771525"/>
              <a:gd name="connsiteY66" fmla="*/ 850106 h 1135856"/>
              <a:gd name="connsiteX67" fmla="*/ 69057 w 771525"/>
              <a:gd name="connsiteY67" fmla="*/ 876300 h 1135856"/>
              <a:gd name="connsiteX68" fmla="*/ 45244 w 771525"/>
              <a:gd name="connsiteY68" fmla="*/ 928687 h 1135856"/>
              <a:gd name="connsiteX69" fmla="*/ 33338 w 771525"/>
              <a:gd name="connsiteY69" fmla="*/ 983456 h 1135856"/>
              <a:gd name="connsiteX70" fmla="*/ 2382 w 771525"/>
              <a:gd name="connsiteY70" fmla="*/ 973931 h 1135856"/>
              <a:gd name="connsiteX71" fmla="*/ 0 w 771525"/>
              <a:gd name="connsiteY71" fmla="*/ 1021556 h 1135856"/>
              <a:gd name="connsiteX72" fmla="*/ 16669 w 771525"/>
              <a:gd name="connsiteY72" fmla="*/ 1031081 h 1135856"/>
              <a:gd name="connsiteX73" fmla="*/ 57150 w 771525"/>
              <a:gd name="connsiteY73" fmla="*/ 1040606 h 1135856"/>
              <a:gd name="connsiteX74" fmla="*/ 85725 w 771525"/>
              <a:gd name="connsiteY74" fmla="*/ 1054894 h 1135856"/>
              <a:gd name="connsiteX75" fmla="*/ 102394 w 771525"/>
              <a:gd name="connsiteY75" fmla="*/ 1109662 h 1135856"/>
              <a:gd name="connsiteX76" fmla="*/ 130969 w 771525"/>
              <a:gd name="connsiteY76" fmla="*/ 1135856 h 1135856"/>
              <a:gd name="connsiteX77" fmla="*/ 202407 w 771525"/>
              <a:gd name="connsiteY77" fmla="*/ 1131094 h 1135856"/>
              <a:gd name="connsiteX0" fmla="*/ 202407 w 771525"/>
              <a:gd name="connsiteY0" fmla="*/ 1131094 h 1135856"/>
              <a:gd name="connsiteX1" fmla="*/ 221457 w 771525"/>
              <a:gd name="connsiteY1" fmla="*/ 1064419 h 1135856"/>
              <a:gd name="connsiteX2" fmla="*/ 238125 w 771525"/>
              <a:gd name="connsiteY2" fmla="*/ 1042987 h 1135856"/>
              <a:gd name="connsiteX3" fmla="*/ 247650 w 771525"/>
              <a:gd name="connsiteY3" fmla="*/ 1012031 h 1135856"/>
              <a:gd name="connsiteX4" fmla="*/ 283369 w 771525"/>
              <a:gd name="connsiteY4" fmla="*/ 985837 h 1135856"/>
              <a:gd name="connsiteX5" fmla="*/ 319088 w 771525"/>
              <a:gd name="connsiteY5" fmla="*/ 962025 h 1135856"/>
              <a:gd name="connsiteX6" fmla="*/ 350044 w 771525"/>
              <a:gd name="connsiteY6" fmla="*/ 928687 h 1135856"/>
              <a:gd name="connsiteX7" fmla="*/ 354807 w 771525"/>
              <a:gd name="connsiteY7" fmla="*/ 900112 h 1135856"/>
              <a:gd name="connsiteX8" fmla="*/ 321469 w 771525"/>
              <a:gd name="connsiteY8" fmla="*/ 854869 h 1135856"/>
              <a:gd name="connsiteX9" fmla="*/ 323850 w 771525"/>
              <a:gd name="connsiteY9" fmla="*/ 785812 h 1135856"/>
              <a:gd name="connsiteX10" fmla="*/ 280988 w 771525"/>
              <a:gd name="connsiteY10" fmla="*/ 735806 h 1135856"/>
              <a:gd name="connsiteX11" fmla="*/ 288132 w 771525"/>
              <a:gd name="connsiteY11" fmla="*/ 697706 h 1135856"/>
              <a:gd name="connsiteX12" fmla="*/ 316707 w 771525"/>
              <a:gd name="connsiteY12" fmla="*/ 681037 h 1135856"/>
              <a:gd name="connsiteX13" fmla="*/ 330994 w 771525"/>
              <a:gd name="connsiteY13" fmla="*/ 707231 h 1135856"/>
              <a:gd name="connsiteX14" fmla="*/ 354807 w 771525"/>
              <a:gd name="connsiteY14" fmla="*/ 726281 h 1135856"/>
              <a:gd name="connsiteX15" fmla="*/ 369094 w 771525"/>
              <a:gd name="connsiteY15" fmla="*/ 745331 h 1135856"/>
              <a:gd name="connsiteX16" fmla="*/ 378619 w 771525"/>
              <a:gd name="connsiteY16" fmla="*/ 781050 h 1135856"/>
              <a:gd name="connsiteX17" fmla="*/ 395288 w 771525"/>
              <a:gd name="connsiteY17" fmla="*/ 797719 h 1135856"/>
              <a:gd name="connsiteX18" fmla="*/ 409575 w 771525"/>
              <a:gd name="connsiteY18" fmla="*/ 792956 h 1135856"/>
              <a:gd name="connsiteX19" fmla="*/ 426244 w 771525"/>
              <a:gd name="connsiteY19" fmla="*/ 785812 h 1135856"/>
              <a:gd name="connsiteX20" fmla="*/ 423863 w 771525"/>
              <a:gd name="connsiteY20" fmla="*/ 676275 h 1135856"/>
              <a:gd name="connsiteX21" fmla="*/ 409575 w 771525"/>
              <a:gd name="connsiteY21" fmla="*/ 640556 h 1135856"/>
              <a:gd name="connsiteX22" fmla="*/ 411957 w 771525"/>
              <a:gd name="connsiteY22" fmla="*/ 614362 h 1135856"/>
              <a:gd name="connsiteX23" fmla="*/ 426244 w 771525"/>
              <a:gd name="connsiteY23" fmla="*/ 566737 h 1135856"/>
              <a:gd name="connsiteX24" fmla="*/ 473869 w 771525"/>
              <a:gd name="connsiteY24" fmla="*/ 566737 h 1135856"/>
              <a:gd name="connsiteX25" fmla="*/ 488157 w 771525"/>
              <a:gd name="connsiteY25" fmla="*/ 552450 h 1135856"/>
              <a:gd name="connsiteX26" fmla="*/ 509588 w 771525"/>
              <a:gd name="connsiteY26" fmla="*/ 502444 h 1135856"/>
              <a:gd name="connsiteX27" fmla="*/ 604838 w 771525"/>
              <a:gd name="connsiteY27" fmla="*/ 457200 h 1135856"/>
              <a:gd name="connsiteX28" fmla="*/ 628650 w 771525"/>
              <a:gd name="connsiteY28" fmla="*/ 447675 h 1135856"/>
              <a:gd name="connsiteX29" fmla="*/ 638175 w 771525"/>
              <a:gd name="connsiteY29" fmla="*/ 402431 h 1135856"/>
              <a:gd name="connsiteX30" fmla="*/ 638175 w 771525"/>
              <a:gd name="connsiteY30" fmla="*/ 361950 h 1135856"/>
              <a:gd name="connsiteX31" fmla="*/ 640557 w 771525"/>
              <a:gd name="connsiteY31" fmla="*/ 340519 h 1135856"/>
              <a:gd name="connsiteX32" fmla="*/ 652463 w 771525"/>
              <a:gd name="connsiteY32" fmla="*/ 333375 h 1135856"/>
              <a:gd name="connsiteX33" fmla="*/ 742950 w 771525"/>
              <a:gd name="connsiteY33" fmla="*/ 297656 h 1135856"/>
              <a:gd name="connsiteX34" fmla="*/ 766763 w 771525"/>
              <a:gd name="connsiteY34" fmla="*/ 280987 h 1135856"/>
              <a:gd name="connsiteX35" fmla="*/ 754857 w 771525"/>
              <a:gd name="connsiteY35" fmla="*/ 252412 h 1135856"/>
              <a:gd name="connsiteX36" fmla="*/ 742950 w 771525"/>
              <a:gd name="connsiteY36" fmla="*/ 221456 h 1135856"/>
              <a:gd name="connsiteX37" fmla="*/ 771525 w 771525"/>
              <a:gd name="connsiteY37" fmla="*/ 192881 h 1135856"/>
              <a:gd name="connsiteX38" fmla="*/ 752475 w 771525"/>
              <a:gd name="connsiteY38" fmla="*/ 161925 h 1135856"/>
              <a:gd name="connsiteX39" fmla="*/ 752475 w 771525"/>
              <a:gd name="connsiteY39" fmla="*/ 119062 h 1135856"/>
              <a:gd name="connsiteX40" fmla="*/ 719138 w 771525"/>
              <a:gd name="connsiteY40" fmla="*/ 85725 h 1135856"/>
              <a:gd name="connsiteX41" fmla="*/ 671513 w 771525"/>
              <a:gd name="connsiteY41" fmla="*/ 52387 h 1135856"/>
              <a:gd name="connsiteX42" fmla="*/ 645319 w 771525"/>
              <a:gd name="connsiteY42" fmla="*/ 35719 h 1135856"/>
              <a:gd name="connsiteX43" fmla="*/ 642938 w 771525"/>
              <a:gd name="connsiteY43" fmla="*/ 4762 h 1135856"/>
              <a:gd name="connsiteX44" fmla="*/ 609600 w 771525"/>
              <a:gd name="connsiteY44" fmla="*/ 0 h 1135856"/>
              <a:gd name="connsiteX45" fmla="*/ 583407 w 771525"/>
              <a:gd name="connsiteY45" fmla="*/ 23812 h 1135856"/>
              <a:gd name="connsiteX46" fmla="*/ 564357 w 771525"/>
              <a:gd name="connsiteY46" fmla="*/ 19050 h 1135856"/>
              <a:gd name="connsiteX47" fmla="*/ 554832 w 771525"/>
              <a:gd name="connsiteY47" fmla="*/ 42862 h 1135856"/>
              <a:gd name="connsiteX48" fmla="*/ 509588 w 771525"/>
              <a:gd name="connsiteY48" fmla="*/ 76200 h 1135856"/>
              <a:gd name="connsiteX49" fmla="*/ 407194 w 771525"/>
              <a:gd name="connsiteY49" fmla="*/ 114300 h 1135856"/>
              <a:gd name="connsiteX50" fmla="*/ 381000 w 771525"/>
              <a:gd name="connsiteY50" fmla="*/ 152400 h 1135856"/>
              <a:gd name="connsiteX51" fmla="*/ 340519 w 771525"/>
              <a:gd name="connsiteY51" fmla="*/ 140494 h 1135856"/>
              <a:gd name="connsiteX52" fmla="*/ 245269 w 771525"/>
              <a:gd name="connsiteY52" fmla="*/ 145256 h 1135856"/>
              <a:gd name="connsiteX53" fmla="*/ 250032 w 771525"/>
              <a:gd name="connsiteY53" fmla="*/ 154781 h 1135856"/>
              <a:gd name="connsiteX54" fmla="*/ 309563 w 771525"/>
              <a:gd name="connsiteY54" fmla="*/ 204787 h 1135856"/>
              <a:gd name="connsiteX55" fmla="*/ 211932 w 771525"/>
              <a:gd name="connsiteY55" fmla="*/ 328612 h 1135856"/>
              <a:gd name="connsiteX56" fmla="*/ 173832 w 771525"/>
              <a:gd name="connsiteY56" fmla="*/ 319087 h 1135856"/>
              <a:gd name="connsiteX57" fmla="*/ 80963 w 771525"/>
              <a:gd name="connsiteY57" fmla="*/ 452437 h 1135856"/>
              <a:gd name="connsiteX58" fmla="*/ 97632 w 771525"/>
              <a:gd name="connsiteY58" fmla="*/ 464344 h 1135856"/>
              <a:gd name="connsiteX59" fmla="*/ 114300 w 771525"/>
              <a:gd name="connsiteY59" fmla="*/ 504825 h 1135856"/>
              <a:gd name="connsiteX60" fmla="*/ 92869 w 771525"/>
              <a:gd name="connsiteY60" fmla="*/ 566737 h 1135856"/>
              <a:gd name="connsiteX61" fmla="*/ 102394 w 771525"/>
              <a:gd name="connsiteY61" fmla="*/ 640556 h 1135856"/>
              <a:gd name="connsiteX62" fmla="*/ 73819 w 771525"/>
              <a:gd name="connsiteY62" fmla="*/ 678656 h 1135856"/>
              <a:gd name="connsiteX63" fmla="*/ 73819 w 771525"/>
              <a:gd name="connsiteY63" fmla="*/ 704850 h 1135856"/>
              <a:gd name="connsiteX64" fmla="*/ 61913 w 771525"/>
              <a:gd name="connsiteY64" fmla="*/ 733425 h 1135856"/>
              <a:gd name="connsiteX65" fmla="*/ 88107 w 771525"/>
              <a:gd name="connsiteY65" fmla="*/ 762000 h 1135856"/>
              <a:gd name="connsiteX66" fmla="*/ 135732 w 771525"/>
              <a:gd name="connsiteY66" fmla="*/ 850106 h 1135856"/>
              <a:gd name="connsiteX67" fmla="*/ 69057 w 771525"/>
              <a:gd name="connsiteY67" fmla="*/ 876300 h 1135856"/>
              <a:gd name="connsiteX68" fmla="*/ 45244 w 771525"/>
              <a:gd name="connsiteY68" fmla="*/ 928687 h 1135856"/>
              <a:gd name="connsiteX69" fmla="*/ 33338 w 771525"/>
              <a:gd name="connsiteY69" fmla="*/ 983456 h 1135856"/>
              <a:gd name="connsiteX70" fmla="*/ 2382 w 771525"/>
              <a:gd name="connsiteY70" fmla="*/ 973931 h 1135856"/>
              <a:gd name="connsiteX71" fmla="*/ 0 w 771525"/>
              <a:gd name="connsiteY71" fmla="*/ 1021556 h 1135856"/>
              <a:gd name="connsiteX72" fmla="*/ 16669 w 771525"/>
              <a:gd name="connsiteY72" fmla="*/ 1031081 h 1135856"/>
              <a:gd name="connsiteX73" fmla="*/ 57150 w 771525"/>
              <a:gd name="connsiteY73" fmla="*/ 1040606 h 1135856"/>
              <a:gd name="connsiteX74" fmla="*/ 85725 w 771525"/>
              <a:gd name="connsiteY74" fmla="*/ 1054894 h 1135856"/>
              <a:gd name="connsiteX75" fmla="*/ 102394 w 771525"/>
              <a:gd name="connsiteY75" fmla="*/ 1109662 h 1135856"/>
              <a:gd name="connsiteX76" fmla="*/ 130969 w 771525"/>
              <a:gd name="connsiteY76" fmla="*/ 1135856 h 1135856"/>
              <a:gd name="connsiteX77" fmla="*/ 157163 w 771525"/>
              <a:gd name="connsiteY77" fmla="*/ 1135856 h 1135856"/>
              <a:gd name="connsiteX78" fmla="*/ 202407 w 771525"/>
              <a:gd name="connsiteY78" fmla="*/ 1131094 h 1135856"/>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202407 w 771525"/>
              <a:gd name="connsiteY78" fmla="*/ 1131094 h 1164431"/>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185738 w 771525"/>
              <a:gd name="connsiteY78" fmla="*/ 1140619 h 1164431"/>
              <a:gd name="connsiteX79" fmla="*/ 202407 w 771525"/>
              <a:gd name="connsiteY79" fmla="*/ 1131094 h 1164431"/>
              <a:gd name="connsiteX0" fmla="*/ 202407 w 771525"/>
              <a:gd name="connsiteY0" fmla="*/ 1131094 h 1164431"/>
              <a:gd name="connsiteX1" fmla="*/ 221457 w 771525"/>
              <a:gd name="connsiteY1" fmla="*/ 1064419 h 1164431"/>
              <a:gd name="connsiteX2" fmla="*/ 238125 w 771525"/>
              <a:gd name="connsiteY2" fmla="*/ 1042987 h 1164431"/>
              <a:gd name="connsiteX3" fmla="*/ 247650 w 771525"/>
              <a:gd name="connsiteY3" fmla="*/ 1012031 h 1164431"/>
              <a:gd name="connsiteX4" fmla="*/ 283369 w 771525"/>
              <a:gd name="connsiteY4" fmla="*/ 985837 h 1164431"/>
              <a:gd name="connsiteX5" fmla="*/ 319088 w 771525"/>
              <a:gd name="connsiteY5" fmla="*/ 962025 h 1164431"/>
              <a:gd name="connsiteX6" fmla="*/ 350044 w 771525"/>
              <a:gd name="connsiteY6" fmla="*/ 928687 h 1164431"/>
              <a:gd name="connsiteX7" fmla="*/ 354807 w 771525"/>
              <a:gd name="connsiteY7" fmla="*/ 900112 h 1164431"/>
              <a:gd name="connsiteX8" fmla="*/ 321469 w 771525"/>
              <a:gd name="connsiteY8" fmla="*/ 854869 h 1164431"/>
              <a:gd name="connsiteX9" fmla="*/ 323850 w 771525"/>
              <a:gd name="connsiteY9" fmla="*/ 785812 h 1164431"/>
              <a:gd name="connsiteX10" fmla="*/ 280988 w 771525"/>
              <a:gd name="connsiteY10" fmla="*/ 735806 h 1164431"/>
              <a:gd name="connsiteX11" fmla="*/ 288132 w 771525"/>
              <a:gd name="connsiteY11" fmla="*/ 697706 h 1164431"/>
              <a:gd name="connsiteX12" fmla="*/ 316707 w 771525"/>
              <a:gd name="connsiteY12" fmla="*/ 681037 h 1164431"/>
              <a:gd name="connsiteX13" fmla="*/ 330994 w 771525"/>
              <a:gd name="connsiteY13" fmla="*/ 707231 h 1164431"/>
              <a:gd name="connsiteX14" fmla="*/ 354807 w 771525"/>
              <a:gd name="connsiteY14" fmla="*/ 726281 h 1164431"/>
              <a:gd name="connsiteX15" fmla="*/ 369094 w 771525"/>
              <a:gd name="connsiteY15" fmla="*/ 745331 h 1164431"/>
              <a:gd name="connsiteX16" fmla="*/ 378619 w 771525"/>
              <a:gd name="connsiteY16" fmla="*/ 781050 h 1164431"/>
              <a:gd name="connsiteX17" fmla="*/ 395288 w 771525"/>
              <a:gd name="connsiteY17" fmla="*/ 797719 h 1164431"/>
              <a:gd name="connsiteX18" fmla="*/ 409575 w 771525"/>
              <a:gd name="connsiteY18" fmla="*/ 792956 h 1164431"/>
              <a:gd name="connsiteX19" fmla="*/ 426244 w 771525"/>
              <a:gd name="connsiteY19" fmla="*/ 785812 h 1164431"/>
              <a:gd name="connsiteX20" fmla="*/ 423863 w 771525"/>
              <a:gd name="connsiteY20" fmla="*/ 676275 h 1164431"/>
              <a:gd name="connsiteX21" fmla="*/ 409575 w 771525"/>
              <a:gd name="connsiteY21" fmla="*/ 640556 h 1164431"/>
              <a:gd name="connsiteX22" fmla="*/ 411957 w 771525"/>
              <a:gd name="connsiteY22" fmla="*/ 614362 h 1164431"/>
              <a:gd name="connsiteX23" fmla="*/ 426244 w 771525"/>
              <a:gd name="connsiteY23" fmla="*/ 566737 h 1164431"/>
              <a:gd name="connsiteX24" fmla="*/ 473869 w 771525"/>
              <a:gd name="connsiteY24" fmla="*/ 566737 h 1164431"/>
              <a:gd name="connsiteX25" fmla="*/ 488157 w 771525"/>
              <a:gd name="connsiteY25" fmla="*/ 552450 h 1164431"/>
              <a:gd name="connsiteX26" fmla="*/ 509588 w 771525"/>
              <a:gd name="connsiteY26" fmla="*/ 502444 h 1164431"/>
              <a:gd name="connsiteX27" fmla="*/ 604838 w 771525"/>
              <a:gd name="connsiteY27" fmla="*/ 457200 h 1164431"/>
              <a:gd name="connsiteX28" fmla="*/ 628650 w 771525"/>
              <a:gd name="connsiteY28" fmla="*/ 447675 h 1164431"/>
              <a:gd name="connsiteX29" fmla="*/ 638175 w 771525"/>
              <a:gd name="connsiteY29" fmla="*/ 402431 h 1164431"/>
              <a:gd name="connsiteX30" fmla="*/ 638175 w 771525"/>
              <a:gd name="connsiteY30" fmla="*/ 361950 h 1164431"/>
              <a:gd name="connsiteX31" fmla="*/ 640557 w 771525"/>
              <a:gd name="connsiteY31" fmla="*/ 340519 h 1164431"/>
              <a:gd name="connsiteX32" fmla="*/ 652463 w 771525"/>
              <a:gd name="connsiteY32" fmla="*/ 333375 h 1164431"/>
              <a:gd name="connsiteX33" fmla="*/ 742950 w 771525"/>
              <a:gd name="connsiteY33" fmla="*/ 297656 h 1164431"/>
              <a:gd name="connsiteX34" fmla="*/ 766763 w 771525"/>
              <a:gd name="connsiteY34" fmla="*/ 280987 h 1164431"/>
              <a:gd name="connsiteX35" fmla="*/ 754857 w 771525"/>
              <a:gd name="connsiteY35" fmla="*/ 252412 h 1164431"/>
              <a:gd name="connsiteX36" fmla="*/ 742950 w 771525"/>
              <a:gd name="connsiteY36" fmla="*/ 221456 h 1164431"/>
              <a:gd name="connsiteX37" fmla="*/ 771525 w 771525"/>
              <a:gd name="connsiteY37" fmla="*/ 192881 h 1164431"/>
              <a:gd name="connsiteX38" fmla="*/ 752475 w 771525"/>
              <a:gd name="connsiteY38" fmla="*/ 161925 h 1164431"/>
              <a:gd name="connsiteX39" fmla="*/ 752475 w 771525"/>
              <a:gd name="connsiteY39" fmla="*/ 119062 h 1164431"/>
              <a:gd name="connsiteX40" fmla="*/ 719138 w 771525"/>
              <a:gd name="connsiteY40" fmla="*/ 85725 h 1164431"/>
              <a:gd name="connsiteX41" fmla="*/ 671513 w 771525"/>
              <a:gd name="connsiteY41" fmla="*/ 52387 h 1164431"/>
              <a:gd name="connsiteX42" fmla="*/ 645319 w 771525"/>
              <a:gd name="connsiteY42" fmla="*/ 35719 h 1164431"/>
              <a:gd name="connsiteX43" fmla="*/ 642938 w 771525"/>
              <a:gd name="connsiteY43" fmla="*/ 4762 h 1164431"/>
              <a:gd name="connsiteX44" fmla="*/ 609600 w 771525"/>
              <a:gd name="connsiteY44" fmla="*/ 0 h 1164431"/>
              <a:gd name="connsiteX45" fmla="*/ 583407 w 771525"/>
              <a:gd name="connsiteY45" fmla="*/ 23812 h 1164431"/>
              <a:gd name="connsiteX46" fmla="*/ 564357 w 771525"/>
              <a:gd name="connsiteY46" fmla="*/ 19050 h 1164431"/>
              <a:gd name="connsiteX47" fmla="*/ 554832 w 771525"/>
              <a:gd name="connsiteY47" fmla="*/ 42862 h 1164431"/>
              <a:gd name="connsiteX48" fmla="*/ 509588 w 771525"/>
              <a:gd name="connsiteY48" fmla="*/ 76200 h 1164431"/>
              <a:gd name="connsiteX49" fmla="*/ 407194 w 771525"/>
              <a:gd name="connsiteY49" fmla="*/ 114300 h 1164431"/>
              <a:gd name="connsiteX50" fmla="*/ 381000 w 771525"/>
              <a:gd name="connsiteY50" fmla="*/ 152400 h 1164431"/>
              <a:gd name="connsiteX51" fmla="*/ 340519 w 771525"/>
              <a:gd name="connsiteY51" fmla="*/ 140494 h 1164431"/>
              <a:gd name="connsiteX52" fmla="*/ 245269 w 771525"/>
              <a:gd name="connsiteY52" fmla="*/ 145256 h 1164431"/>
              <a:gd name="connsiteX53" fmla="*/ 250032 w 771525"/>
              <a:gd name="connsiteY53" fmla="*/ 154781 h 1164431"/>
              <a:gd name="connsiteX54" fmla="*/ 309563 w 771525"/>
              <a:gd name="connsiteY54" fmla="*/ 204787 h 1164431"/>
              <a:gd name="connsiteX55" fmla="*/ 211932 w 771525"/>
              <a:gd name="connsiteY55" fmla="*/ 328612 h 1164431"/>
              <a:gd name="connsiteX56" fmla="*/ 173832 w 771525"/>
              <a:gd name="connsiteY56" fmla="*/ 319087 h 1164431"/>
              <a:gd name="connsiteX57" fmla="*/ 80963 w 771525"/>
              <a:gd name="connsiteY57" fmla="*/ 452437 h 1164431"/>
              <a:gd name="connsiteX58" fmla="*/ 97632 w 771525"/>
              <a:gd name="connsiteY58" fmla="*/ 464344 h 1164431"/>
              <a:gd name="connsiteX59" fmla="*/ 114300 w 771525"/>
              <a:gd name="connsiteY59" fmla="*/ 504825 h 1164431"/>
              <a:gd name="connsiteX60" fmla="*/ 92869 w 771525"/>
              <a:gd name="connsiteY60" fmla="*/ 566737 h 1164431"/>
              <a:gd name="connsiteX61" fmla="*/ 102394 w 771525"/>
              <a:gd name="connsiteY61" fmla="*/ 640556 h 1164431"/>
              <a:gd name="connsiteX62" fmla="*/ 73819 w 771525"/>
              <a:gd name="connsiteY62" fmla="*/ 678656 h 1164431"/>
              <a:gd name="connsiteX63" fmla="*/ 73819 w 771525"/>
              <a:gd name="connsiteY63" fmla="*/ 704850 h 1164431"/>
              <a:gd name="connsiteX64" fmla="*/ 61913 w 771525"/>
              <a:gd name="connsiteY64" fmla="*/ 733425 h 1164431"/>
              <a:gd name="connsiteX65" fmla="*/ 88107 w 771525"/>
              <a:gd name="connsiteY65" fmla="*/ 762000 h 1164431"/>
              <a:gd name="connsiteX66" fmla="*/ 135732 w 771525"/>
              <a:gd name="connsiteY66" fmla="*/ 850106 h 1164431"/>
              <a:gd name="connsiteX67" fmla="*/ 69057 w 771525"/>
              <a:gd name="connsiteY67" fmla="*/ 876300 h 1164431"/>
              <a:gd name="connsiteX68" fmla="*/ 45244 w 771525"/>
              <a:gd name="connsiteY68" fmla="*/ 928687 h 1164431"/>
              <a:gd name="connsiteX69" fmla="*/ 33338 w 771525"/>
              <a:gd name="connsiteY69" fmla="*/ 983456 h 1164431"/>
              <a:gd name="connsiteX70" fmla="*/ 2382 w 771525"/>
              <a:gd name="connsiteY70" fmla="*/ 973931 h 1164431"/>
              <a:gd name="connsiteX71" fmla="*/ 0 w 771525"/>
              <a:gd name="connsiteY71" fmla="*/ 1021556 h 1164431"/>
              <a:gd name="connsiteX72" fmla="*/ 16669 w 771525"/>
              <a:gd name="connsiteY72" fmla="*/ 1031081 h 1164431"/>
              <a:gd name="connsiteX73" fmla="*/ 57150 w 771525"/>
              <a:gd name="connsiteY73" fmla="*/ 1040606 h 1164431"/>
              <a:gd name="connsiteX74" fmla="*/ 85725 w 771525"/>
              <a:gd name="connsiteY74" fmla="*/ 1054894 h 1164431"/>
              <a:gd name="connsiteX75" fmla="*/ 102394 w 771525"/>
              <a:gd name="connsiteY75" fmla="*/ 1109662 h 1164431"/>
              <a:gd name="connsiteX76" fmla="*/ 130969 w 771525"/>
              <a:gd name="connsiteY76" fmla="*/ 1135856 h 1164431"/>
              <a:gd name="connsiteX77" fmla="*/ 157163 w 771525"/>
              <a:gd name="connsiteY77" fmla="*/ 1164431 h 1164431"/>
              <a:gd name="connsiteX78" fmla="*/ 192882 w 771525"/>
              <a:gd name="connsiteY78" fmla="*/ 1157288 h 1164431"/>
              <a:gd name="connsiteX79" fmla="*/ 202407 w 771525"/>
              <a:gd name="connsiteY79" fmla="*/ 1131094 h 1164431"/>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671513 w 771525"/>
              <a:gd name="connsiteY41" fmla="*/ 85725 h 1197769"/>
              <a:gd name="connsiteX42" fmla="*/ 645319 w 771525"/>
              <a:gd name="connsiteY42" fmla="*/ 69057 h 1197769"/>
              <a:gd name="connsiteX43" fmla="*/ 642938 w 771525"/>
              <a:gd name="connsiteY43" fmla="*/ 0 h 1197769"/>
              <a:gd name="connsiteX44" fmla="*/ 609600 w 771525"/>
              <a:gd name="connsiteY44" fmla="*/ 33338 h 1197769"/>
              <a:gd name="connsiteX45" fmla="*/ 583407 w 771525"/>
              <a:gd name="connsiteY45" fmla="*/ 57150 h 1197769"/>
              <a:gd name="connsiteX46" fmla="*/ 564357 w 771525"/>
              <a:gd name="connsiteY46" fmla="*/ 52388 h 1197769"/>
              <a:gd name="connsiteX47" fmla="*/ 554832 w 771525"/>
              <a:gd name="connsiteY47" fmla="*/ 76200 h 1197769"/>
              <a:gd name="connsiteX48" fmla="*/ 509588 w 771525"/>
              <a:gd name="connsiteY48" fmla="*/ 109538 h 1197769"/>
              <a:gd name="connsiteX49" fmla="*/ 407194 w 771525"/>
              <a:gd name="connsiteY49" fmla="*/ 147638 h 1197769"/>
              <a:gd name="connsiteX50" fmla="*/ 381000 w 771525"/>
              <a:gd name="connsiteY50" fmla="*/ 185738 h 1197769"/>
              <a:gd name="connsiteX51" fmla="*/ 340519 w 771525"/>
              <a:gd name="connsiteY51" fmla="*/ 173832 h 1197769"/>
              <a:gd name="connsiteX52" fmla="*/ 245269 w 771525"/>
              <a:gd name="connsiteY52" fmla="*/ 178594 h 1197769"/>
              <a:gd name="connsiteX53" fmla="*/ 250032 w 771525"/>
              <a:gd name="connsiteY53" fmla="*/ 188119 h 1197769"/>
              <a:gd name="connsiteX54" fmla="*/ 309563 w 771525"/>
              <a:gd name="connsiteY54" fmla="*/ 238125 h 1197769"/>
              <a:gd name="connsiteX55" fmla="*/ 211932 w 771525"/>
              <a:gd name="connsiteY55" fmla="*/ 361950 h 1197769"/>
              <a:gd name="connsiteX56" fmla="*/ 173832 w 771525"/>
              <a:gd name="connsiteY56" fmla="*/ 352425 h 1197769"/>
              <a:gd name="connsiteX57" fmla="*/ 80963 w 771525"/>
              <a:gd name="connsiteY57" fmla="*/ 485775 h 1197769"/>
              <a:gd name="connsiteX58" fmla="*/ 97632 w 771525"/>
              <a:gd name="connsiteY58" fmla="*/ 497682 h 1197769"/>
              <a:gd name="connsiteX59" fmla="*/ 114300 w 771525"/>
              <a:gd name="connsiteY59" fmla="*/ 538163 h 1197769"/>
              <a:gd name="connsiteX60" fmla="*/ 92869 w 771525"/>
              <a:gd name="connsiteY60" fmla="*/ 600075 h 1197769"/>
              <a:gd name="connsiteX61" fmla="*/ 102394 w 771525"/>
              <a:gd name="connsiteY61" fmla="*/ 673894 h 1197769"/>
              <a:gd name="connsiteX62" fmla="*/ 73819 w 771525"/>
              <a:gd name="connsiteY62" fmla="*/ 711994 h 1197769"/>
              <a:gd name="connsiteX63" fmla="*/ 73819 w 771525"/>
              <a:gd name="connsiteY63" fmla="*/ 738188 h 1197769"/>
              <a:gd name="connsiteX64" fmla="*/ 61913 w 771525"/>
              <a:gd name="connsiteY64" fmla="*/ 766763 h 1197769"/>
              <a:gd name="connsiteX65" fmla="*/ 88107 w 771525"/>
              <a:gd name="connsiteY65" fmla="*/ 795338 h 1197769"/>
              <a:gd name="connsiteX66" fmla="*/ 135732 w 771525"/>
              <a:gd name="connsiteY66" fmla="*/ 883444 h 1197769"/>
              <a:gd name="connsiteX67" fmla="*/ 69057 w 771525"/>
              <a:gd name="connsiteY67" fmla="*/ 909638 h 1197769"/>
              <a:gd name="connsiteX68" fmla="*/ 45244 w 771525"/>
              <a:gd name="connsiteY68" fmla="*/ 962025 h 1197769"/>
              <a:gd name="connsiteX69" fmla="*/ 33338 w 771525"/>
              <a:gd name="connsiteY69" fmla="*/ 1016794 h 1197769"/>
              <a:gd name="connsiteX70" fmla="*/ 2382 w 771525"/>
              <a:gd name="connsiteY70" fmla="*/ 1007269 h 1197769"/>
              <a:gd name="connsiteX71" fmla="*/ 0 w 771525"/>
              <a:gd name="connsiteY71" fmla="*/ 1054894 h 1197769"/>
              <a:gd name="connsiteX72" fmla="*/ 16669 w 771525"/>
              <a:gd name="connsiteY72" fmla="*/ 1064419 h 1197769"/>
              <a:gd name="connsiteX73" fmla="*/ 57150 w 771525"/>
              <a:gd name="connsiteY73" fmla="*/ 1073944 h 1197769"/>
              <a:gd name="connsiteX74" fmla="*/ 85725 w 771525"/>
              <a:gd name="connsiteY74" fmla="*/ 1088232 h 1197769"/>
              <a:gd name="connsiteX75" fmla="*/ 102394 w 771525"/>
              <a:gd name="connsiteY75" fmla="*/ 1143000 h 1197769"/>
              <a:gd name="connsiteX76" fmla="*/ 130969 w 771525"/>
              <a:gd name="connsiteY76" fmla="*/ 1169194 h 1197769"/>
              <a:gd name="connsiteX77" fmla="*/ 157163 w 771525"/>
              <a:gd name="connsiteY77" fmla="*/ 1197769 h 1197769"/>
              <a:gd name="connsiteX78" fmla="*/ 192882 w 771525"/>
              <a:gd name="connsiteY78" fmla="*/ 1190626 h 1197769"/>
              <a:gd name="connsiteX79" fmla="*/ 202407 w 771525"/>
              <a:gd name="connsiteY79" fmla="*/ 1164432 h 1197769"/>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695325 w 771525"/>
              <a:gd name="connsiteY41" fmla="*/ 97632 h 1197769"/>
              <a:gd name="connsiteX42" fmla="*/ 671513 w 771525"/>
              <a:gd name="connsiteY42" fmla="*/ 85725 h 1197769"/>
              <a:gd name="connsiteX43" fmla="*/ 645319 w 771525"/>
              <a:gd name="connsiteY43" fmla="*/ 69057 h 1197769"/>
              <a:gd name="connsiteX44" fmla="*/ 642938 w 771525"/>
              <a:gd name="connsiteY44" fmla="*/ 0 h 1197769"/>
              <a:gd name="connsiteX45" fmla="*/ 609600 w 771525"/>
              <a:gd name="connsiteY45" fmla="*/ 33338 h 1197769"/>
              <a:gd name="connsiteX46" fmla="*/ 583407 w 771525"/>
              <a:gd name="connsiteY46" fmla="*/ 57150 h 1197769"/>
              <a:gd name="connsiteX47" fmla="*/ 564357 w 771525"/>
              <a:gd name="connsiteY47" fmla="*/ 52388 h 1197769"/>
              <a:gd name="connsiteX48" fmla="*/ 554832 w 771525"/>
              <a:gd name="connsiteY48" fmla="*/ 76200 h 1197769"/>
              <a:gd name="connsiteX49" fmla="*/ 509588 w 771525"/>
              <a:gd name="connsiteY49" fmla="*/ 109538 h 1197769"/>
              <a:gd name="connsiteX50" fmla="*/ 407194 w 771525"/>
              <a:gd name="connsiteY50" fmla="*/ 147638 h 1197769"/>
              <a:gd name="connsiteX51" fmla="*/ 381000 w 771525"/>
              <a:gd name="connsiteY51" fmla="*/ 185738 h 1197769"/>
              <a:gd name="connsiteX52" fmla="*/ 340519 w 771525"/>
              <a:gd name="connsiteY52" fmla="*/ 173832 h 1197769"/>
              <a:gd name="connsiteX53" fmla="*/ 245269 w 771525"/>
              <a:gd name="connsiteY53" fmla="*/ 178594 h 1197769"/>
              <a:gd name="connsiteX54" fmla="*/ 250032 w 771525"/>
              <a:gd name="connsiteY54" fmla="*/ 188119 h 1197769"/>
              <a:gd name="connsiteX55" fmla="*/ 309563 w 771525"/>
              <a:gd name="connsiteY55" fmla="*/ 238125 h 1197769"/>
              <a:gd name="connsiteX56" fmla="*/ 211932 w 771525"/>
              <a:gd name="connsiteY56" fmla="*/ 361950 h 1197769"/>
              <a:gd name="connsiteX57" fmla="*/ 173832 w 771525"/>
              <a:gd name="connsiteY57" fmla="*/ 352425 h 1197769"/>
              <a:gd name="connsiteX58" fmla="*/ 80963 w 771525"/>
              <a:gd name="connsiteY58" fmla="*/ 485775 h 1197769"/>
              <a:gd name="connsiteX59" fmla="*/ 97632 w 771525"/>
              <a:gd name="connsiteY59" fmla="*/ 497682 h 1197769"/>
              <a:gd name="connsiteX60" fmla="*/ 114300 w 771525"/>
              <a:gd name="connsiteY60" fmla="*/ 538163 h 1197769"/>
              <a:gd name="connsiteX61" fmla="*/ 92869 w 771525"/>
              <a:gd name="connsiteY61" fmla="*/ 600075 h 1197769"/>
              <a:gd name="connsiteX62" fmla="*/ 102394 w 771525"/>
              <a:gd name="connsiteY62" fmla="*/ 673894 h 1197769"/>
              <a:gd name="connsiteX63" fmla="*/ 73819 w 771525"/>
              <a:gd name="connsiteY63" fmla="*/ 711994 h 1197769"/>
              <a:gd name="connsiteX64" fmla="*/ 73819 w 771525"/>
              <a:gd name="connsiteY64" fmla="*/ 738188 h 1197769"/>
              <a:gd name="connsiteX65" fmla="*/ 61913 w 771525"/>
              <a:gd name="connsiteY65" fmla="*/ 766763 h 1197769"/>
              <a:gd name="connsiteX66" fmla="*/ 88107 w 771525"/>
              <a:gd name="connsiteY66" fmla="*/ 795338 h 1197769"/>
              <a:gd name="connsiteX67" fmla="*/ 135732 w 771525"/>
              <a:gd name="connsiteY67" fmla="*/ 883444 h 1197769"/>
              <a:gd name="connsiteX68" fmla="*/ 69057 w 771525"/>
              <a:gd name="connsiteY68" fmla="*/ 909638 h 1197769"/>
              <a:gd name="connsiteX69" fmla="*/ 45244 w 771525"/>
              <a:gd name="connsiteY69" fmla="*/ 962025 h 1197769"/>
              <a:gd name="connsiteX70" fmla="*/ 33338 w 771525"/>
              <a:gd name="connsiteY70" fmla="*/ 1016794 h 1197769"/>
              <a:gd name="connsiteX71" fmla="*/ 2382 w 771525"/>
              <a:gd name="connsiteY71" fmla="*/ 1007269 h 1197769"/>
              <a:gd name="connsiteX72" fmla="*/ 0 w 771525"/>
              <a:gd name="connsiteY72" fmla="*/ 1054894 h 1197769"/>
              <a:gd name="connsiteX73" fmla="*/ 16669 w 771525"/>
              <a:gd name="connsiteY73" fmla="*/ 1064419 h 1197769"/>
              <a:gd name="connsiteX74" fmla="*/ 57150 w 771525"/>
              <a:gd name="connsiteY74" fmla="*/ 1073944 h 1197769"/>
              <a:gd name="connsiteX75" fmla="*/ 85725 w 771525"/>
              <a:gd name="connsiteY75" fmla="*/ 1088232 h 1197769"/>
              <a:gd name="connsiteX76" fmla="*/ 102394 w 771525"/>
              <a:gd name="connsiteY76" fmla="*/ 1143000 h 1197769"/>
              <a:gd name="connsiteX77" fmla="*/ 130969 w 771525"/>
              <a:gd name="connsiteY77" fmla="*/ 1169194 h 1197769"/>
              <a:gd name="connsiteX78" fmla="*/ 157163 w 771525"/>
              <a:gd name="connsiteY78" fmla="*/ 1197769 h 1197769"/>
              <a:gd name="connsiteX79" fmla="*/ 192882 w 771525"/>
              <a:gd name="connsiteY79" fmla="*/ 1190626 h 1197769"/>
              <a:gd name="connsiteX80" fmla="*/ 202407 w 771525"/>
              <a:gd name="connsiteY80" fmla="*/ 1164432 h 1197769"/>
              <a:gd name="connsiteX0" fmla="*/ 202407 w 771525"/>
              <a:gd name="connsiteY0" fmla="*/ 1164432 h 1197769"/>
              <a:gd name="connsiteX1" fmla="*/ 221457 w 771525"/>
              <a:gd name="connsiteY1" fmla="*/ 1097757 h 1197769"/>
              <a:gd name="connsiteX2" fmla="*/ 238125 w 771525"/>
              <a:gd name="connsiteY2" fmla="*/ 1076325 h 1197769"/>
              <a:gd name="connsiteX3" fmla="*/ 247650 w 771525"/>
              <a:gd name="connsiteY3" fmla="*/ 1045369 h 1197769"/>
              <a:gd name="connsiteX4" fmla="*/ 283369 w 771525"/>
              <a:gd name="connsiteY4" fmla="*/ 1019175 h 1197769"/>
              <a:gd name="connsiteX5" fmla="*/ 319088 w 771525"/>
              <a:gd name="connsiteY5" fmla="*/ 995363 h 1197769"/>
              <a:gd name="connsiteX6" fmla="*/ 350044 w 771525"/>
              <a:gd name="connsiteY6" fmla="*/ 962025 h 1197769"/>
              <a:gd name="connsiteX7" fmla="*/ 354807 w 771525"/>
              <a:gd name="connsiteY7" fmla="*/ 933450 h 1197769"/>
              <a:gd name="connsiteX8" fmla="*/ 321469 w 771525"/>
              <a:gd name="connsiteY8" fmla="*/ 888207 h 1197769"/>
              <a:gd name="connsiteX9" fmla="*/ 323850 w 771525"/>
              <a:gd name="connsiteY9" fmla="*/ 819150 h 1197769"/>
              <a:gd name="connsiteX10" fmla="*/ 280988 w 771525"/>
              <a:gd name="connsiteY10" fmla="*/ 769144 h 1197769"/>
              <a:gd name="connsiteX11" fmla="*/ 288132 w 771525"/>
              <a:gd name="connsiteY11" fmla="*/ 731044 h 1197769"/>
              <a:gd name="connsiteX12" fmla="*/ 316707 w 771525"/>
              <a:gd name="connsiteY12" fmla="*/ 714375 h 1197769"/>
              <a:gd name="connsiteX13" fmla="*/ 330994 w 771525"/>
              <a:gd name="connsiteY13" fmla="*/ 740569 h 1197769"/>
              <a:gd name="connsiteX14" fmla="*/ 354807 w 771525"/>
              <a:gd name="connsiteY14" fmla="*/ 759619 h 1197769"/>
              <a:gd name="connsiteX15" fmla="*/ 369094 w 771525"/>
              <a:gd name="connsiteY15" fmla="*/ 778669 h 1197769"/>
              <a:gd name="connsiteX16" fmla="*/ 378619 w 771525"/>
              <a:gd name="connsiteY16" fmla="*/ 814388 h 1197769"/>
              <a:gd name="connsiteX17" fmla="*/ 395288 w 771525"/>
              <a:gd name="connsiteY17" fmla="*/ 831057 h 1197769"/>
              <a:gd name="connsiteX18" fmla="*/ 409575 w 771525"/>
              <a:gd name="connsiteY18" fmla="*/ 826294 h 1197769"/>
              <a:gd name="connsiteX19" fmla="*/ 426244 w 771525"/>
              <a:gd name="connsiteY19" fmla="*/ 819150 h 1197769"/>
              <a:gd name="connsiteX20" fmla="*/ 423863 w 771525"/>
              <a:gd name="connsiteY20" fmla="*/ 709613 h 1197769"/>
              <a:gd name="connsiteX21" fmla="*/ 409575 w 771525"/>
              <a:gd name="connsiteY21" fmla="*/ 673894 h 1197769"/>
              <a:gd name="connsiteX22" fmla="*/ 411957 w 771525"/>
              <a:gd name="connsiteY22" fmla="*/ 647700 h 1197769"/>
              <a:gd name="connsiteX23" fmla="*/ 426244 w 771525"/>
              <a:gd name="connsiteY23" fmla="*/ 600075 h 1197769"/>
              <a:gd name="connsiteX24" fmla="*/ 473869 w 771525"/>
              <a:gd name="connsiteY24" fmla="*/ 600075 h 1197769"/>
              <a:gd name="connsiteX25" fmla="*/ 488157 w 771525"/>
              <a:gd name="connsiteY25" fmla="*/ 585788 h 1197769"/>
              <a:gd name="connsiteX26" fmla="*/ 509588 w 771525"/>
              <a:gd name="connsiteY26" fmla="*/ 535782 h 1197769"/>
              <a:gd name="connsiteX27" fmla="*/ 604838 w 771525"/>
              <a:gd name="connsiteY27" fmla="*/ 490538 h 1197769"/>
              <a:gd name="connsiteX28" fmla="*/ 628650 w 771525"/>
              <a:gd name="connsiteY28" fmla="*/ 481013 h 1197769"/>
              <a:gd name="connsiteX29" fmla="*/ 638175 w 771525"/>
              <a:gd name="connsiteY29" fmla="*/ 435769 h 1197769"/>
              <a:gd name="connsiteX30" fmla="*/ 638175 w 771525"/>
              <a:gd name="connsiteY30" fmla="*/ 395288 h 1197769"/>
              <a:gd name="connsiteX31" fmla="*/ 640557 w 771525"/>
              <a:gd name="connsiteY31" fmla="*/ 373857 h 1197769"/>
              <a:gd name="connsiteX32" fmla="*/ 652463 w 771525"/>
              <a:gd name="connsiteY32" fmla="*/ 366713 h 1197769"/>
              <a:gd name="connsiteX33" fmla="*/ 742950 w 771525"/>
              <a:gd name="connsiteY33" fmla="*/ 330994 h 1197769"/>
              <a:gd name="connsiteX34" fmla="*/ 766763 w 771525"/>
              <a:gd name="connsiteY34" fmla="*/ 314325 h 1197769"/>
              <a:gd name="connsiteX35" fmla="*/ 754857 w 771525"/>
              <a:gd name="connsiteY35" fmla="*/ 285750 h 1197769"/>
              <a:gd name="connsiteX36" fmla="*/ 742950 w 771525"/>
              <a:gd name="connsiteY36" fmla="*/ 254794 h 1197769"/>
              <a:gd name="connsiteX37" fmla="*/ 771525 w 771525"/>
              <a:gd name="connsiteY37" fmla="*/ 226219 h 1197769"/>
              <a:gd name="connsiteX38" fmla="*/ 752475 w 771525"/>
              <a:gd name="connsiteY38" fmla="*/ 195263 h 1197769"/>
              <a:gd name="connsiteX39" fmla="*/ 752475 w 771525"/>
              <a:gd name="connsiteY39" fmla="*/ 152400 h 1197769"/>
              <a:gd name="connsiteX40" fmla="*/ 719138 w 771525"/>
              <a:gd name="connsiteY40" fmla="*/ 119063 h 1197769"/>
              <a:gd name="connsiteX41" fmla="*/ 707231 w 771525"/>
              <a:gd name="connsiteY41" fmla="*/ 92870 h 1197769"/>
              <a:gd name="connsiteX42" fmla="*/ 671513 w 771525"/>
              <a:gd name="connsiteY42" fmla="*/ 85725 h 1197769"/>
              <a:gd name="connsiteX43" fmla="*/ 645319 w 771525"/>
              <a:gd name="connsiteY43" fmla="*/ 69057 h 1197769"/>
              <a:gd name="connsiteX44" fmla="*/ 642938 w 771525"/>
              <a:gd name="connsiteY44" fmla="*/ 0 h 1197769"/>
              <a:gd name="connsiteX45" fmla="*/ 609600 w 771525"/>
              <a:gd name="connsiteY45" fmla="*/ 33338 h 1197769"/>
              <a:gd name="connsiteX46" fmla="*/ 583407 w 771525"/>
              <a:gd name="connsiteY46" fmla="*/ 57150 h 1197769"/>
              <a:gd name="connsiteX47" fmla="*/ 564357 w 771525"/>
              <a:gd name="connsiteY47" fmla="*/ 52388 h 1197769"/>
              <a:gd name="connsiteX48" fmla="*/ 554832 w 771525"/>
              <a:gd name="connsiteY48" fmla="*/ 76200 h 1197769"/>
              <a:gd name="connsiteX49" fmla="*/ 509588 w 771525"/>
              <a:gd name="connsiteY49" fmla="*/ 109538 h 1197769"/>
              <a:gd name="connsiteX50" fmla="*/ 407194 w 771525"/>
              <a:gd name="connsiteY50" fmla="*/ 147638 h 1197769"/>
              <a:gd name="connsiteX51" fmla="*/ 381000 w 771525"/>
              <a:gd name="connsiteY51" fmla="*/ 185738 h 1197769"/>
              <a:gd name="connsiteX52" fmla="*/ 340519 w 771525"/>
              <a:gd name="connsiteY52" fmla="*/ 173832 h 1197769"/>
              <a:gd name="connsiteX53" fmla="*/ 245269 w 771525"/>
              <a:gd name="connsiteY53" fmla="*/ 178594 h 1197769"/>
              <a:gd name="connsiteX54" fmla="*/ 250032 w 771525"/>
              <a:gd name="connsiteY54" fmla="*/ 188119 h 1197769"/>
              <a:gd name="connsiteX55" fmla="*/ 309563 w 771525"/>
              <a:gd name="connsiteY55" fmla="*/ 238125 h 1197769"/>
              <a:gd name="connsiteX56" fmla="*/ 211932 w 771525"/>
              <a:gd name="connsiteY56" fmla="*/ 361950 h 1197769"/>
              <a:gd name="connsiteX57" fmla="*/ 173832 w 771525"/>
              <a:gd name="connsiteY57" fmla="*/ 352425 h 1197769"/>
              <a:gd name="connsiteX58" fmla="*/ 80963 w 771525"/>
              <a:gd name="connsiteY58" fmla="*/ 485775 h 1197769"/>
              <a:gd name="connsiteX59" fmla="*/ 97632 w 771525"/>
              <a:gd name="connsiteY59" fmla="*/ 497682 h 1197769"/>
              <a:gd name="connsiteX60" fmla="*/ 114300 w 771525"/>
              <a:gd name="connsiteY60" fmla="*/ 538163 h 1197769"/>
              <a:gd name="connsiteX61" fmla="*/ 92869 w 771525"/>
              <a:gd name="connsiteY61" fmla="*/ 600075 h 1197769"/>
              <a:gd name="connsiteX62" fmla="*/ 102394 w 771525"/>
              <a:gd name="connsiteY62" fmla="*/ 673894 h 1197769"/>
              <a:gd name="connsiteX63" fmla="*/ 73819 w 771525"/>
              <a:gd name="connsiteY63" fmla="*/ 711994 h 1197769"/>
              <a:gd name="connsiteX64" fmla="*/ 73819 w 771525"/>
              <a:gd name="connsiteY64" fmla="*/ 738188 h 1197769"/>
              <a:gd name="connsiteX65" fmla="*/ 61913 w 771525"/>
              <a:gd name="connsiteY65" fmla="*/ 766763 h 1197769"/>
              <a:gd name="connsiteX66" fmla="*/ 88107 w 771525"/>
              <a:gd name="connsiteY66" fmla="*/ 795338 h 1197769"/>
              <a:gd name="connsiteX67" fmla="*/ 135732 w 771525"/>
              <a:gd name="connsiteY67" fmla="*/ 883444 h 1197769"/>
              <a:gd name="connsiteX68" fmla="*/ 69057 w 771525"/>
              <a:gd name="connsiteY68" fmla="*/ 909638 h 1197769"/>
              <a:gd name="connsiteX69" fmla="*/ 45244 w 771525"/>
              <a:gd name="connsiteY69" fmla="*/ 962025 h 1197769"/>
              <a:gd name="connsiteX70" fmla="*/ 33338 w 771525"/>
              <a:gd name="connsiteY70" fmla="*/ 1016794 h 1197769"/>
              <a:gd name="connsiteX71" fmla="*/ 2382 w 771525"/>
              <a:gd name="connsiteY71" fmla="*/ 1007269 h 1197769"/>
              <a:gd name="connsiteX72" fmla="*/ 0 w 771525"/>
              <a:gd name="connsiteY72" fmla="*/ 1054894 h 1197769"/>
              <a:gd name="connsiteX73" fmla="*/ 16669 w 771525"/>
              <a:gd name="connsiteY73" fmla="*/ 1064419 h 1197769"/>
              <a:gd name="connsiteX74" fmla="*/ 57150 w 771525"/>
              <a:gd name="connsiteY74" fmla="*/ 1073944 h 1197769"/>
              <a:gd name="connsiteX75" fmla="*/ 85725 w 771525"/>
              <a:gd name="connsiteY75" fmla="*/ 1088232 h 1197769"/>
              <a:gd name="connsiteX76" fmla="*/ 102394 w 771525"/>
              <a:gd name="connsiteY76" fmla="*/ 1143000 h 1197769"/>
              <a:gd name="connsiteX77" fmla="*/ 130969 w 771525"/>
              <a:gd name="connsiteY77" fmla="*/ 1169194 h 1197769"/>
              <a:gd name="connsiteX78" fmla="*/ 157163 w 771525"/>
              <a:gd name="connsiteY78" fmla="*/ 1197769 h 1197769"/>
              <a:gd name="connsiteX79" fmla="*/ 192882 w 771525"/>
              <a:gd name="connsiteY79" fmla="*/ 1190626 h 1197769"/>
              <a:gd name="connsiteX80" fmla="*/ 202407 w 771525"/>
              <a:gd name="connsiteY80" fmla="*/ 1164432 h 119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71525" h="1197769">
                <a:moveTo>
                  <a:pt x="202407" y="1164432"/>
                </a:moveTo>
                <a:lnTo>
                  <a:pt x="221457" y="1097757"/>
                </a:lnTo>
                <a:lnTo>
                  <a:pt x="238125" y="1076325"/>
                </a:lnTo>
                <a:lnTo>
                  <a:pt x="247650" y="1045369"/>
                </a:lnTo>
                <a:lnTo>
                  <a:pt x="283369" y="1019175"/>
                </a:lnTo>
                <a:lnTo>
                  <a:pt x="319088" y="995363"/>
                </a:lnTo>
                <a:lnTo>
                  <a:pt x="350044" y="962025"/>
                </a:lnTo>
                <a:lnTo>
                  <a:pt x="354807" y="933450"/>
                </a:lnTo>
                <a:lnTo>
                  <a:pt x="321469" y="888207"/>
                </a:lnTo>
                <a:cubicBezTo>
                  <a:pt x="322263" y="865188"/>
                  <a:pt x="323056" y="842169"/>
                  <a:pt x="323850" y="819150"/>
                </a:cubicBezTo>
                <a:lnTo>
                  <a:pt x="280988" y="769144"/>
                </a:lnTo>
                <a:lnTo>
                  <a:pt x="288132" y="731044"/>
                </a:lnTo>
                <a:lnTo>
                  <a:pt x="316707" y="714375"/>
                </a:lnTo>
                <a:lnTo>
                  <a:pt x="330994" y="740569"/>
                </a:lnTo>
                <a:lnTo>
                  <a:pt x="354807" y="759619"/>
                </a:lnTo>
                <a:lnTo>
                  <a:pt x="369094" y="778669"/>
                </a:lnTo>
                <a:lnTo>
                  <a:pt x="378619" y="814388"/>
                </a:lnTo>
                <a:lnTo>
                  <a:pt x="395288" y="831057"/>
                </a:lnTo>
                <a:lnTo>
                  <a:pt x="409575" y="826294"/>
                </a:lnTo>
                <a:lnTo>
                  <a:pt x="426244" y="819150"/>
                </a:lnTo>
                <a:cubicBezTo>
                  <a:pt x="425450" y="782638"/>
                  <a:pt x="424657" y="746125"/>
                  <a:pt x="423863" y="709613"/>
                </a:cubicBezTo>
                <a:lnTo>
                  <a:pt x="409575" y="673894"/>
                </a:lnTo>
                <a:lnTo>
                  <a:pt x="411957" y="647700"/>
                </a:lnTo>
                <a:lnTo>
                  <a:pt x="426244" y="600075"/>
                </a:lnTo>
                <a:lnTo>
                  <a:pt x="473869" y="600075"/>
                </a:lnTo>
                <a:lnTo>
                  <a:pt x="488157" y="585788"/>
                </a:lnTo>
                <a:lnTo>
                  <a:pt x="509588" y="535782"/>
                </a:lnTo>
                <a:lnTo>
                  <a:pt x="604838" y="490538"/>
                </a:lnTo>
                <a:lnTo>
                  <a:pt x="628650" y="481013"/>
                </a:lnTo>
                <a:lnTo>
                  <a:pt x="638175" y="435769"/>
                </a:lnTo>
                <a:lnTo>
                  <a:pt x="638175" y="395288"/>
                </a:lnTo>
                <a:lnTo>
                  <a:pt x="640557" y="373857"/>
                </a:lnTo>
                <a:lnTo>
                  <a:pt x="652463" y="366713"/>
                </a:lnTo>
                <a:lnTo>
                  <a:pt x="742950" y="330994"/>
                </a:lnTo>
                <a:lnTo>
                  <a:pt x="766763" y="314325"/>
                </a:lnTo>
                <a:lnTo>
                  <a:pt x="754857" y="285750"/>
                </a:lnTo>
                <a:lnTo>
                  <a:pt x="742950" y="254794"/>
                </a:lnTo>
                <a:lnTo>
                  <a:pt x="771525" y="226219"/>
                </a:lnTo>
                <a:lnTo>
                  <a:pt x="752475" y="195263"/>
                </a:lnTo>
                <a:lnTo>
                  <a:pt x="752475" y="152400"/>
                </a:lnTo>
                <a:lnTo>
                  <a:pt x="719138" y="119063"/>
                </a:lnTo>
                <a:lnTo>
                  <a:pt x="707231" y="92870"/>
                </a:lnTo>
                <a:lnTo>
                  <a:pt x="671513" y="85725"/>
                </a:lnTo>
                <a:lnTo>
                  <a:pt x="645319" y="69057"/>
                </a:lnTo>
                <a:cubicBezTo>
                  <a:pt x="644525" y="46038"/>
                  <a:pt x="643732" y="23019"/>
                  <a:pt x="642938" y="0"/>
                </a:cubicBezTo>
                <a:lnTo>
                  <a:pt x="609600" y="33338"/>
                </a:lnTo>
                <a:lnTo>
                  <a:pt x="583407" y="57150"/>
                </a:lnTo>
                <a:lnTo>
                  <a:pt x="564357" y="52388"/>
                </a:lnTo>
                <a:lnTo>
                  <a:pt x="554832" y="76200"/>
                </a:lnTo>
                <a:lnTo>
                  <a:pt x="509588" y="109538"/>
                </a:lnTo>
                <a:lnTo>
                  <a:pt x="407194" y="147638"/>
                </a:lnTo>
                <a:lnTo>
                  <a:pt x="381000" y="185738"/>
                </a:lnTo>
                <a:lnTo>
                  <a:pt x="340519" y="173832"/>
                </a:lnTo>
                <a:lnTo>
                  <a:pt x="245269" y="178594"/>
                </a:lnTo>
                <a:lnTo>
                  <a:pt x="250032" y="188119"/>
                </a:lnTo>
                <a:lnTo>
                  <a:pt x="309563" y="238125"/>
                </a:lnTo>
                <a:lnTo>
                  <a:pt x="211932" y="361950"/>
                </a:lnTo>
                <a:lnTo>
                  <a:pt x="173832" y="352425"/>
                </a:lnTo>
                <a:lnTo>
                  <a:pt x="80963" y="485775"/>
                </a:lnTo>
                <a:lnTo>
                  <a:pt x="97632" y="497682"/>
                </a:lnTo>
                <a:lnTo>
                  <a:pt x="114300" y="538163"/>
                </a:lnTo>
                <a:lnTo>
                  <a:pt x="92869" y="600075"/>
                </a:lnTo>
                <a:lnTo>
                  <a:pt x="102394" y="673894"/>
                </a:lnTo>
                <a:lnTo>
                  <a:pt x="73819" y="711994"/>
                </a:lnTo>
                <a:lnTo>
                  <a:pt x="73819" y="738188"/>
                </a:lnTo>
                <a:lnTo>
                  <a:pt x="61913" y="766763"/>
                </a:lnTo>
                <a:lnTo>
                  <a:pt x="88107" y="795338"/>
                </a:lnTo>
                <a:lnTo>
                  <a:pt x="135732" y="883444"/>
                </a:lnTo>
                <a:lnTo>
                  <a:pt x="69057" y="909638"/>
                </a:lnTo>
                <a:lnTo>
                  <a:pt x="45244" y="962025"/>
                </a:lnTo>
                <a:lnTo>
                  <a:pt x="33338" y="1016794"/>
                </a:lnTo>
                <a:lnTo>
                  <a:pt x="2382" y="1007269"/>
                </a:lnTo>
                <a:lnTo>
                  <a:pt x="0" y="1054894"/>
                </a:lnTo>
                <a:lnTo>
                  <a:pt x="16669" y="1064419"/>
                </a:lnTo>
                <a:lnTo>
                  <a:pt x="57150" y="1073944"/>
                </a:lnTo>
                <a:lnTo>
                  <a:pt x="85725" y="1088232"/>
                </a:lnTo>
                <a:lnTo>
                  <a:pt x="102394" y="1143000"/>
                </a:lnTo>
                <a:lnTo>
                  <a:pt x="130969" y="1169194"/>
                </a:lnTo>
                <a:lnTo>
                  <a:pt x="157163" y="1197769"/>
                </a:lnTo>
                <a:lnTo>
                  <a:pt x="192882" y="1190626"/>
                </a:lnTo>
                <a:lnTo>
                  <a:pt x="202407" y="1164432"/>
                </a:lnTo>
                <a:close/>
              </a:path>
            </a:pathLst>
          </a:custGeom>
          <a:solidFill>
            <a:srgbClr val="7030A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r>
              <a:rPr lang="en-GB" sz="1600" b="1" dirty="0">
                <a:solidFill>
                  <a:srgbClr val="FFFFFF"/>
                </a:solidFill>
              </a:rPr>
              <a:t>CG</a:t>
            </a:r>
          </a:p>
        </p:txBody>
      </p:sp>
      <p:sp>
        <p:nvSpPr>
          <p:cNvPr id="26" name="Freeform 25"/>
          <p:cNvSpPr/>
          <p:nvPr/>
        </p:nvSpPr>
        <p:spPr>
          <a:xfrm>
            <a:off x="3118370" y="3880643"/>
            <a:ext cx="1138238" cy="862012"/>
          </a:xfrm>
          <a:custGeom>
            <a:avLst/>
            <a:gdLst>
              <a:gd name="connsiteX0" fmla="*/ 631031 w 1114425"/>
              <a:gd name="connsiteY0" fmla="*/ 650081 h 862012"/>
              <a:gd name="connsiteX1" fmla="*/ 678656 w 1114425"/>
              <a:gd name="connsiteY1" fmla="*/ 585787 h 862012"/>
              <a:gd name="connsiteX2" fmla="*/ 702468 w 1114425"/>
              <a:gd name="connsiteY2" fmla="*/ 573881 h 862012"/>
              <a:gd name="connsiteX3" fmla="*/ 733425 w 1114425"/>
              <a:gd name="connsiteY3" fmla="*/ 573881 h 862012"/>
              <a:gd name="connsiteX4" fmla="*/ 778668 w 1114425"/>
              <a:gd name="connsiteY4" fmla="*/ 554831 h 862012"/>
              <a:gd name="connsiteX5" fmla="*/ 833437 w 1114425"/>
              <a:gd name="connsiteY5" fmla="*/ 528637 h 862012"/>
              <a:gd name="connsiteX6" fmla="*/ 883443 w 1114425"/>
              <a:gd name="connsiteY6" fmla="*/ 495300 h 862012"/>
              <a:gd name="connsiteX7" fmla="*/ 900112 w 1114425"/>
              <a:gd name="connsiteY7" fmla="*/ 490537 h 862012"/>
              <a:gd name="connsiteX8" fmla="*/ 919162 w 1114425"/>
              <a:gd name="connsiteY8" fmla="*/ 485775 h 862012"/>
              <a:gd name="connsiteX9" fmla="*/ 916781 w 1114425"/>
              <a:gd name="connsiteY9" fmla="*/ 447675 h 862012"/>
              <a:gd name="connsiteX10" fmla="*/ 954881 w 1114425"/>
              <a:gd name="connsiteY10" fmla="*/ 428625 h 862012"/>
              <a:gd name="connsiteX11" fmla="*/ 985837 w 1114425"/>
              <a:gd name="connsiteY11" fmla="*/ 407194 h 862012"/>
              <a:gd name="connsiteX12" fmla="*/ 1000125 w 1114425"/>
              <a:gd name="connsiteY12" fmla="*/ 347662 h 862012"/>
              <a:gd name="connsiteX13" fmla="*/ 981075 w 1114425"/>
              <a:gd name="connsiteY13" fmla="*/ 316706 h 862012"/>
              <a:gd name="connsiteX14" fmla="*/ 997743 w 1114425"/>
              <a:gd name="connsiteY14" fmla="*/ 271462 h 862012"/>
              <a:gd name="connsiteX15" fmla="*/ 1033462 w 1114425"/>
              <a:gd name="connsiteY15" fmla="*/ 233362 h 862012"/>
              <a:gd name="connsiteX16" fmla="*/ 1097756 w 1114425"/>
              <a:gd name="connsiteY16" fmla="*/ 209550 h 862012"/>
              <a:gd name="connsiteX17" fmla="*/ 1114425 w 1114425"/>
              <a:gd name="connsiteY17" fmla="*/ 190500 h 862012"/>
              <a:gd name="connsiteX18" fmla="*/ 1100137 w 1114425"/>
              <a:gd name="connsiteY18" fmla="*/ 161925 h 862012"/>
              <a:gd name="connsiteX19" fmla="*/ 1052512 w 1114425"/>
              <a:gd name="connsiteY19" fmla="*/ 107156 h 862012"/>
              <a:gd name="connsiteX20" fmla="*/ 1009650 w 1114425"/>
              <a:gd name="connsiteY20" fmla="*/ 73819 h 862012"/>
              <a:gd name="connsiteX21" fmla="*/ 995362 w 1114425"/>
              <a:gd name="connsiteY21" fmla="*/ 47625 h 862012"/>
              <a:gd name="connsiteX22" fmla="*/ 983456 w 1114425"/>
              <a:gd name="connsiteY22" fmla="*/ 64294 h 862012"/>
              <a:gd name="connsiteX23" fmla="*/ 966787 w 1114425"/>
              <a:gd name="connsiteY23" fmla="*/ 69056 h 862012"/>
              <a:gd name="connsiteX24" fmla="*/ 935831 w 1114425"/>
              <a:gd name="connsiteY24" fmla="*/ 59531 h 862012"/>
              <a:gd name="connsiteX25" fmla="*/ 904875 w 1114425"/>
              <a:gd name="connsiteY25" fmla="*/ 23812 h 862012"/>
              <a:gd name="connsiteX26" fmla="*/ 888206 w 1114425"/>
              <a:gd name="connsiteY26" fmla="*/ 0 h 862012"/>
              <a:gd name="connsiteX27" fmla="*/ 869156 w 1114425"/>
              <a:gd name="connsiteY27" fmla="*/ 28575 h 862012"/>
              <a:gd name="connsiteX28" fmla="*/ 871537 w 1114425"/>
              <a:gd name="connsiteY28" fmla="*/ 69056 h 862012"/>
              <a:gd name="connsiteX29" fmla="*/ 847725 w 1114425"/>
              <a:gd name="connsiteY29" fmla="*/ 100012 h 862012"/>
              <a:gd name="connsiteX30" fmla="*/ 826293 w 1114425"/>
              <a:gd name="connsiteY30" fmla="*/ 97631 h 862012"/>
              <a:gd name="connsiteX31" fmla="*/ 800100 w 1114425"/>
              <a:gd name="connsiteY31" fmla="*/ 71437 h 862012"/>
              <a:gd name="connsiteX32" fmla="*/ 783431 w 1114425"/>
              <a:gd name="connsiteY32" fmla="*/ 57150 h 862012"/>
              <a:gd name="connsiteX33" fmla="*/ 764381 w 1114425"/>
              <a:gd name="connsiteY33" fmla="*/ 61912 h 862012"/>
              <a:gd name="connsiteX34" fmla="*/ 747712 w 1114425"/>
              <a:gd name="connsiteY34" fmla="*/ 92869 h 862012"/>
              <a:gd name="connsiteX35" fmla="*/ 742950 w 1114425"/>
              <a:gd name="connsiteY35" fmla="*/ 107156 h 862012"/>
              <a:gd name="connsiteX36" fmla="*/ 714375 w 1114425"/>
              <a:gd name="connsiteY36" fmla="*/ 107156 h 862012"/>
              <a:gd name="connsiteX37" fmla="*/ 700087 w 1114425"/>
              <a:gd name="connsiteY37" fmla="*/ 95250 h 862012"/>
              <a:gd name="connsiteX38" fmla="*/ 700087 w 1114425"/>
              <a:gd name="connsiteY38" fmla="*/ 66675 h 862012"/>
              <a:gd name="connsiteX39" fmla="*/ 704850 w 1114425"/>
              <a:gd name="connsiteY39" fmla="*/ 38100 h 862012"/>
              <a:gd name="connsiteX40" fmla="*/ 692943 w 1114425"/>
              <a:gd name="connsiteY40" fmla="*/ 23812 h 862012"/>
              <a:gd name="connsiteX41" fmla="*/ 669131 w 1114425"/>
              <a:gd name="connsiteY41" fmla="*/ 26194 h 862012"/>
              <a:gd name="connsiteX42" fmla="*/ 640556 w 1114425"/>
              <a:gd name="connsiteY42" fmla="*/ 19050 h 862012"/>
              <a:gd name="connsiteX43" fmla="*/ 604837 w 1114425"/>
              <a:gd name="connsiteY43" fmla="*/ 4762 h 862012"/>
              <a:gd name="connsiteX44" fmla="*/ 569118 w 1114425"/>
              <a:gd name="connsiteY44" fmla="*/ 4762 h 862012"/>
              <a:gd name="connsiteX45" fmla="*/ 557212 w 1114425"/>
              <a:gd name="connsiteY45" fmla="*/ 11906 h 862012"/>
              <a:gd name="connsiteX46" fmla="*/ 438150 w 1114425"/>
              <a:gd name="connsiteY46" fmla="*/ 69056 h 862012"/>
              <a:gd name="connsiteX47" fmla="*/ 421481 w 1114425"/>
              <a:gd name="connsiteY47" fmla="*/ 169069 h 862012"/>
              <a:gd name="connsiteX48" fmla="*/ 304800 w 1114425"/>
              <a:gd name="connsiteY48" fmla="*/ 228600 h 862012"/>
              <a:gd name="connsiteX49" fmla="*/ 276225 w 1114425"/>
              <a:gd name="connsiteY49" fmla="*/ 290512 h 862012"/>
              <a:gd name="connsiteX50" fmla="*/ 228600 w 1114425"/>
              <a:gd name="connsiteY50" fmla="*/ 285750 h 862012"/>
              <a:gd name="connsiteX51" fmla="*/ 211931 w 1114425"/>
              <a:gd name="connsiteY51" fmla="*/ 357187 h 862012"/>
              <a:gd name="connsiteX52" fmla="*/ 207168 w 1114425"/>
              <a:gd name="connsiteY52" fmla="*/ 369094 h 862012"/>
              <a:gd name="connsiteX53" fmla="*/ 223837 w 1114425"/>
              <a:gd name="connsiteY53" fmla="*/ 404812 h 862012"/>
              <a:gd name="connsiteX54" fmla="*/ 219075 w 1114425"/>
              <a:gd name="connsiteY54" fmla="*/ 511969 h 862012"/>
              <a:gd name="connsiteX55" fmla="*/ 195262 w 1114425"/>
              <a:gd name="connsiteY55" fmla="*/ 521494 h 862012"/>
              <a:gd name="connsiteX56" fmla="*/ 180975 w 1114425"/>
              <a:gd name="connsiteY56" fmla="*/ 502444 h 862012"/>
              <a:gd name="connsiteX57" fmla="*/ 161925 w 1114425"/>
              <a:gd name="connsiteY57" fmla="*/ 457200 h 862012"/>
              <a:gd name="connsiteX58" fmla="*/ 128587 w 1114425"/>
              <a:gd name="connsiteY58" fmla="*/ 433387 h 862012"/>
              <a:gd name="connsiteX59" fmla="*/ 116681 w 1114425"/>
              <a:gd name="connsiteY59" fmla="*/ 409575 h 862012"/>
              <a:gd name="connsiteX60" fmla="*/ 83343 w 1114425"/>
              <a:gd name="connsiteY60" fmla="*/ 421481 h 862012"/>
              <a:gd name="connsiteX61" fmla="*/ 78581 w 1114425"/>
              <a:gd name="connsiteY61" fmla="*/ 466725 h 862012"/>
              <a:gd name="connsiteX62" fmla="*/ 116681 w 1114425"/>
              <a:gd name="connsiteY62" fmla="*/ 514350 h 862012"/>
              <a:gd name="connsiteX63" fmla="*/ 123825 w 1114425"/>
              <a:gd name="connsiteY63" fmla="*/ 583406 h 862012"/>
              <a:gd name="connsiteX64" fmla="*/ 152400 w 1114425"/>
              <a:gd name="connsiteY64" fmla="*/ 631031 h 862012"/>
              <a:gd name="connsiteX65" fmla="*/ 142875 w 1114425"/>
              <a:gd name="connsiteY65" fmla="*/ 657225 h 862012"/>
              <a:gd name="connsiteX66" fmla="*/ 107156 w 1114425"/>
              <a:gd name="connsiteY66" fmla="*/ 697706 h 862012"/>
              <a:gd name="connsiteX67" fmla="*/ 42862 w 1114425"/>
              <a:gd name="connsiteY67" fmla="*/ 735806 h 862012"/>
              <a:gd name="connsiteX68" fmla="*/ 35718 w 1114425"/>
              <a:gd name="connsiteY68" fmla="*/ 769144 h 862012"/>
              <a:gd name="connsiteX69" fmla="*/ 19050 w 1114425"/>
              <a:gd name="connsiteY69" fmla="*/ 795337 h 862012"/>
              <a:gd name="connsiteX70" fmla="*/ 0 w 1114425"/>
              <a:gd name="connsiteY70" fmla="*/ 859631 h 862012"/>
              <a:gd name="connsiteX71" fmla="*/ 19050 w 1114425"/>
              <a:gd name="connsiteY71" fmla="*/ 862012 h 862012"/>
              <a:gd name="connsiteX72" fmla="*/ 154781 w 1114425"/>
              <a:gd name="connsiteY72" fmla="*/ 828675 h 862012"/>
              <a:gd name="connsiteX73" fmla="*/ 171450 w 1114425"/>
              <a:gd name="connsiteY73" fmla="*/ 757237 h 862012"/>
              <a:gd name="connsiteX74" fmla="*/ 259556 w 1114425"/>
              <a:gd name="connsiteY74" fmla="*/ 800100 h 862012"/>
              <a:gd name="connsiteX75" fmla="*/ 297656 w 1114425"/>
              <a:gd name="connsiteY75" fmla="*/ 700087 h 862012"/>
              <a:gd name="connsiteX76" fmla="*/ 385762 w 1114425"/>
              <a:gd name="connsiteY76" fmla="*/ 666750 h 862012"/>
              <a:gd name="connsiteX77" fmla="*/ 435768 w 1114425"/>
              <a:gd name="connsiteY77" fmla="*/ 681037 h 862012"/>
              <a:gd name="connsiteX78" fmla="*/ 473868 w 1114425"/>
              <a:gd name="connsiteY78" fmla="*/ 702469 h 862012"/>
              <a:gd name="connsiteX79" fmla="*/ 500062 w 1114425"/>
              <a:gd name="connsiteY79" fmla="*/ 707231 h 862012"/>
              <a:gd name="connsiteX80" fmla="*/ 516731 w 1114425"/>
              <a:gd name="connsiteY80" fmla="*/ 702469 h 862012"/>
              <a:gd name="connsiteX81" fmla="*/ 545306 w 1114425"/>
              <a:gd name="connsiteY81" fmla="*/ 671512 h 862012"/>
              <a:gd name="connsiteX82" fmla="*/ 576262 w 1114425"/>
              <a:gd name="connsiteY82" fmla="*/ 671512 h 862012"/>
              <a:gd name="connsiteX83" fmla="*/ 631031 w 1114425"/>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0137 w 1138238"/>
              <a:gd name="connsiteY18" fmla="*/ 161925 h 862012"/>
              <a:gd name="connsiteX19" fmla="*/ 1052512 w 1138238"/>
              <a:gd name="connsiteY19" fmla="*/ 107156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7281 w 1138238"/>
              <a:gd name="connsiteY18" fmla="*/ 154781 h 862012"/>
              <a:gd name="connsiteX19" fmla="*/ 1052512 w 1138238"/>
              <a:gd name="connsiteY19" fmla="*/ 107156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 name="connsiteX0" fmla="*/ 631031 w 1138238"/>
              <a:gd name="connsiteY0" fmla="*/ 650081 h 862012"/>
              <a:gd name="connsiteX1" fmla="*/ 678656 w 1138238"/>
              <a:gd name="connsiteY1" fmla="*/ 585787 h 862012"/>
              <a:gd name="connsiteX2" fmla="*/ 702468 w 1138238"/>
              <a:gd name="connsiteY2" fmla="*/ 573881 h 862012"/>
              <a:gd name="connsiteX3" fmla="*/ 733425 w 1138238"/>
              <a:gd name="connsiteY3" fmla="*/ 573881 h 862012"/>
              <a:gd name="connsiteX4" fmla="*/ 778668 w 1138238"/>
              <a:gd name="connsiteY4" fmla="*/ 554831 h 862012"/>
              <a:gd name="connsiteX5" fmla="*/ 833437 w 1138238"/>
              <a:gd name="connsiteY5" fmla="*/ 528637 h 862012"/>
              <a:gd name="connsiteX6" fmla="*/ 883443 w 1138238"/>
              <a:gd name="connsiteY6" fmla="*/ 495300 h 862012"/>
              <a:gd name="connsiteX7" fmla="*/ 900112 w 1138238"/>
              <a:gd name="connsiteY7" fmla="*/ 490537 h 862012"/>
              <a:gd name="connsiteX8" fmla="*/ 919162 w 1138238"/>
              <a:gd name="connsiteY8" fmla="*/ 485775 h 862012"/>
              <a:gd name="connsiteX9" fmla="*/ 916781 w 1138238"/>
              <a:gd name="connsiteY9" fmla="*/ 447675 h 862012"/>
              <a:gd name="connsiteX10" fmla="*/ 954881 w 1138238"/>
              <a:gd name="connsiteY10" fmla="*/ 428625 h 862012"/>
              <a:gd name="connsiteX11" fmla="*/ 985837 w 1138238"/>
              <a:gd name="connsiteY11" fmla="*/ 407194 h 862012"/>
              <a:gd name="connsiteX12" fmla="*/ 1000125 w 1138238"/>
              <a:gd name="connsiteY12" fmla="*/ 347662 h 862012"/>
              <a:gd name="connsiteX13" fmla="*/ 981075 w 1138238"/>
              <a:gd name="connsiteY13" fmla="*/ 316706 h 862012"/>
              <a:gd name="connsiteX14" fmla="*/ 997743 w 1138238"/>
              <a:gd name="connsiteY14" fmla="*/ 271462 h 862012"/>
              <a:gd name="connsiteX15" fmla="*/ 1033462 w 1138238"/>
              <a:gd name="connsiteY15" fmla="*/ 233362 h 862012"/>
              <a:gd name="connsiteX16" fmla="*/ 1097756 w 1138238"/>
              <a:gd name="connsiteY16" fmla="*/ 209550 h 862012"/>
              <a:gd name="connsiteX17" fmla="*/ 1138238 w 1138238"/>
              <a:gd name="connsiteY17" fmla="*/ 185737 h 862012"/>
              <a:gd name="connsiteX18" fmla="*/ 1107281 w 1138238"/>
              <a:gd name="connsiteY18" fmla="*/ 154781 h 862012"/>
              <a:gd name="connsiteX19" fmla="*/ 1052512 w 1138238"/>
              <a:gd name="connsiteY19" fmla="*/ 97631 h 862012"/>
              <a:gd name="connsiteX20" fmla="*/ 1009650 w 1138238"/>
              <a:gd name="connsiteY20" fmla="*/ 73819 h 862012"/>
              <a:gd name="connsiteX21" fmla="*/ 995362 w 1138238"/>
              <a:gd name="connsiteY21" fmla="*/ 47625 h 862012"/>
              <a:gd name="connsiteX22" fmla="*/ 983456 w 1138238"/>
              <a:gd name="connsiteY22" fmla="*/ 64294 h 862012"/>
              <a:gd name="connsiteX23" fmla="*/ 966787 w 1138238"/>
              <a:gd name="connsiteY23" fmla="*/ 69056 h 862012"/>
              <a:gd name="connsiteX24" fmla="*/ 935831 w 1138238"/>
              <a:gd name="connsiteY24" fmla="*/ 59531 h 862012"/>
              <a:gd name="connsiteX25" fmla="*/ 904875 w 1138238"/>
              <a:gd name="connsiteY25" fmla="*/ 23812 h 862012"/>
              <a:gd name="connsiteX26" fmla="*/ 888206 w 1138238"/>
              <a:gd name="connsiteY26" fmla="*/ 0 h 862012"/>
              <a:gd name="connsiteX27" fmla="*/ 869156 w 1138238"/>
              <a:gd name="connsiteY27" fmla="*/ 28575 h 862012"/>
              <a:gd name="connsiteX28" fmla="*/ 871537 w 1138238"/>
              <a:gd name="connsiteY28" fmla="*/ 69056 h 862012"/>
              <a:gd name="connsiteX29" fmla="*/ 847725 w 1138238"/>
              <a:gd name="connsiteY29" fmla="*/ 100012 h 862012"/>
              <a:gd name="connsiteX30" fmla="*/ 826293 w 1138238"/>
              <a:gd name="connsiteY30" fmla="*/ 97631 h 862012"/>
              <a:gd name="connsiteX31" fmla="*/ 800100 w 1138238"/>
              <a:gd name="connsiteY31" fmla="*/ 71437 h 862012"/>
              <a:gd name="connsiteX32" fmla="*/ 783431 w 1138238"/>
              <a:gd name="connsiteY32" fmla="*/ 57150 h 862012"/>
              <a:gd name="connsiteX33" fmla="*/ 764381 w 1138238"/>
              <a:gd name="connsiteY33" fmla="*/ 61912 h 862012"/>
              <a:gd name="connsiteX34" fmla="*/ 747712 w 1138238"/>
              <a:gd name="connsiteY34" fmla="*/ 92869 h 862012"/>
              <a:gd name="connsiteX35" fmla="*/ 742950 w 1138238"/>
              <a:gd name="connsiteY35" fmla="*/ 107156 h 862012"/>
              <a:gd name="connsiteX36" fmla="*/ 714375 w 1138238"/>
              <a:gd name="connsiteY36" fmla="*/ 107156 h 862012"/>
              <a:gd name="connsiteX37" fmla="*/ 700087 w 1138238"/>
              <a:gd name="connsiteY37" fmla="*/ 95250 h 862012"/>
              <a:gd name="connsiteX38" fmla="*/ 700087 w 1138238"/>
              <a:gd name="connsiteY38" fmla="*/ 66675 h 862012"/>
              <a:gd name="connsiteX39" fmla="*/ 704850 w 1138238"/>
              <a:gd name="connsiteY39" fmla="*/ 38100 h 862012"/>
              <a:gd name="connsiteX40" fmla="*/ 692943 w 1138238"/>
              <a:gd name="connsiteY40" fmla="*/ 23812 h 862012"/>
              <a:gd name="connsiteX41" fmla="*/ 669131 w 1138238"/>
              <a:gd name="connsiteY41" fmla="*/ 26194 h 862012"/>
              <a:gd name="connsiteX42" fmla="*/ 640556 w 1138238"/>
              <a:gd name="connsiteY42" fmla="*/ 19050 h 862012"/>
              <a:gd name="connsiteX43" fmla="*/ 604837 w 1138238"/>
              <a:gd name="connsiteY43" fmla="*/ 4762 h 862012"/>
              <a:gd name="connsiteX44" fmla="*/ 569118 w 1138238"/>
              <a:gd name="connsiteY44" fmla="*/ 4762 h 862012"/>
              <a:gd name="connsiteX45" fmla="*/ 557212 w 1138238"/>
              <a:gd name="connsiteY45" fmla="*/ 11906 h 862012"/>
              <a:gd name="connsiteX46" fmla="*/ 438150 w 1138238"/>
              <a:gd name="connsiteY46" fmla="*/ 69056 h 862012"/>
              <a:gd name="connsiteX47" fmla="*/ 421481 w 1138238"/>
              <a:gd name="connsiteY47" fmla="*/ 169069 h 862012"/>
              <a:gd name="connsiteX48" fmla="*/ 304800 w 1138238"/>
              <a:gd name="connsiteY48" fmla="*/ 228600 h 862012"/>
              <a:gd name="connsiteX49" fmla="*/ 276225 w 1138238"/>
              <a:gd name="connsiteY49" fmla="*/ 290512 h 862012"/>
              <a:gd name="connsiteX50" fmla="*/ 228600 w 1138238"/>
              <a:gd name="connsiteY50" fmla="*/ 285750 h 862012"/>
              <a:gd name="connsiteX51" fmla="*/ 211931 w 1138238"/>
              <a:gd name="connsiteY51" fmla="*/ 357187 h 862012"/>
              <a:gd name="connsiteX52" fmla="*/ 207168 w 1138238"/>
              <a:gd name="connsiteY52" fmla="*/ 369094 h 862012"/>
              <a:gd name="connsiteX53" fmla="*/ 223837 w 1138238"/>
              <a:gd name="connsiteY53" fmla="*/ 404812 h 862012"/>
              <a:gd name="connsiteX54" fmla="*/ 219075 w 1138238"/>
              <a:gd name="connsiteY54" fmla="*/ 511969 h 862012"/>
              <a:gd name="connsiteX55" fmla="*/ 195262 w 1138238"/>
              <a:gd name="connsiteY55" fmla="*/ 521494 h 862012"/>
              <a:gd name="connsiteX56" fmla="*/ 180975 w 1138238"/>
              <a:gd name="connsiteY56" fmla="*/ 502444 h 862012"/>
              <a:gd name="connsiteX57" fmla="*/ 161925 w 1138238"/>
              <a:gd name="connsiteY57" fmla="*/ 457200 h 862012"/>
              <a:gd name="connsiteX58" fmla="*/ 128587 w 1138238"/>
              <a:gd name="connsiteY58" fmla="*/ 433387 h 862012"/>
              <a:gd name="connsiteX59" fmla="*/ 116681 w 1138238"/>
              <a:gd name="connsiteY59" fmla="*/ 409575 h 862012"/>
              <a:gd name="connsiteX60" fmla="*/ 83343 w 1138238"/>
              <a:gd name="connsiteY60" fmla="*/ 421481 h 862012"/>
              <a:gd name="connsiteX61" fmla="*/ 78581 w 1138238"/>
              <a:gd name="connsiteY61" fmla="*/ 466725 h 862012"/>
              <a:gd name="connsiteX62" fmla="*/ 116681 w 1138238"/>
              <a:gd name="connsiteY62" fmla="*/ 514350 h 862012"/>
              <a:gd name="connsiteX63" fmla="*/ 123825 w 1138238"/>
              <a:gd name="connsiteY63" fmla="*/ 583406 h 862012"/>
              <a:gd name="connsiteX64" fmla="*/ 152400 w 1138238"/>
              <a:gd name="connsiteY64" fmla="*/ 631031 h 862012"/>
              <a:gd name="connsiteX65" fmla="*/ 142875 w 1138238"/>
              <a:gd name="connsiteY65" fmla="*/ 657225 h 862012"/>
              <a:gd name="connsiteX66" fmla="*/ 107156 w 1138238"/>
              <a:gd name="connsiteY66" fmla="*/ 697706 h 862012"/>
              <a:gd name="connsiteX67" fmla="*/ 42862 w 1138238"/>
              <a:gd name="connsiteY67" fmla="*/ 735806 h 862012"/>
              <a:gd name="connsiteX68" fmla="*/ 35718 w 1138238"/>
              <a:gd name="connsiteY68" fmla="*/ 769144 h 862012"/>
              <a:gd name="connsiteX69" fmla="*/ 19050 w 1138238"/>
              <a:gd name="connsiteY69" fmla="*/ 795337 h 862012"/>
              <a:gd name="connsiteX70" fmla="*/ 0 w 1138238"/>
              <a:gd name="connsiteY70" fmla="*/ 859631 h 862012"/>
              <a:gd name="connsiteX71" fmla="*/ 19050 w 1138238"/>
              <a:gd name="connsiteY71" fmla="*/ 862012 h 862012"/>
              <a:gd name="connsiteX72" fmla="*/ 154781 w 1138238"/>
              <a:gd name="connsiteY72" fmla="*/ 828675 h 862012"/>
              <a:gd name="connsiteX73" fmla="*/ 171450 w 1138238"/>
              <a:gd name="connsiteY73" fmla="*/ 757237 h 862012"/>
              <a:gd name="connsiteX74" fmla="*/ 259556 w 1138238"/>
              <a:gd name="connsiteY74" fmla="*/ 800100 h 862012"/>
              <a:gd name="connsiteX75" fmla="*/ 297656 w 1138238"/>
              <a:gd name="connsiteY75" fmla="*/ 700087 h 862012"/>
              <a:gd name="connsiteX76" fmla="*/ 385762 w 1138238"/>
              <a:gd name="connsiteY76" fmla="*/ 666750 h 862012"/>
              <a:gd name="connsiteX77" fmla="*/ 435768 w 1138238"/>
              <a:gd name="connsiteY77" fmla="*/ 681037 h 862012"/>
              <a:gd name="connsiteX78" fmla="*/ 473868 w 1138238"/>
              <a:gd name="connsiteY78" fmla="*/ 702469 h 862012"/>
              <a:gd name="connsiteX79" fmla="*/ 500062 w 1138238"/>
              <a:gd name="connsiteY79" fmla="*/ 707231 h 862012"/>
              <a:gd name="connsiteX80" fmla="*/ 516731 w 1138238"/>
              <a:gd name="connsiteY80" fmla="*/ 702469 h 862012"/>
              <a:gd name="connsiteX81" fmla="*/ 545306 w 1138238"/>
              <a:gd name="connsiteY81" fmla="*/ 671512 h 862012"/>
              <a:gd name="connsiteX82" fmla="*/ 576262 w 1138238"/>
              <a:gd name="connsiteY82" fmla="*/ 671512 h 862012"/>
              <a:gd name="connsiteX83" fmla="*/ 631031 w 1138238"/>
              <a:gd name="connsiteY83" fmla="*/ 650081 h 86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38238" h="862012">
                <a:moveTo>
                  <a:pt x="631031" y="650081"/>
                </a:moveTo>
                <a:lnTo>
                  <a:pt x="678656" y="585787"/>
                </a:lnTo>
                <a:lnTo>
                  <a:pt x="702468" y="573881"/>
                </a:lnTo>
                <a:lnTo>
                  <a:pt x="733425" y="573881"/>
                </a:lnTo>
                <a:lnTo>
                  <a:pt x="778668" y="554831"/>
                </a:lnTo>
                <a:lnTo>
                  <a:pt x="833437" y="528637"/>
                </a:lnTo>
                <a:lnTo>
                  <a:pt x="883443" y="495300"/>
                </a:lnTo>
                <a:lnTo>
                  <a:pt x="900112" y="490537"/>
                </a:lnTo>
                <a:lnTo>
                  <a:pt x="919162" y="485775"/>
                </a:lnTo>
                <a:lnTo>
                  <a:pt x="916781" y="447675"/>
                </a:lnTo>
                <a:lnTo>
                  <a:pt x="954881" y="428625"/>
                </a:lnTo>
                <a:lnTo>
                  <a:pt x="985837" y="407194"/>
                </a:lnTo>
                <a:lnTo>
                  <a:pt x="1000125" y="347662"/>
                </a:lnTo>
                <a:lnTo>
                  <a:pt x="981075" y="316706"/>
                </a:lnTo>
                <a:lnTo>
                  <a:pt x="997743" y="271462"/>
                </a:lnTo>
                <a:lnTo>
                  <a:pt x="1033462" y="233362"/>
                </a:lnTo>
                <a:lnTo>
                  <a:pt x="1097756" y="209550"/>
                </a:lnTo>
                <a:lnTo>
                  <a:pt x="1138238" y="185737"/>
                </a:lnTo>
                <a:lnTo>
                  <a:pt x="1107281" y="154781"/>
                </a:lnTo>
                <a:lnTo>
                  <a:pt x="1052512" y="97631"/>
                </a:lnTo>
                <a:lnTo>
                  <a:pt x="1009650" y="73819"/>
                </a:lnTo>
                <a:lnTo>
                  <a:pt x="995362" y="47625"/>
                </a:lnTo>
                <a:lnTo>
                  <a:pt x="983456" y="64294"/>
                </a:lnTo>
                <a:lnTo>
                  <a:pt x="966787" y="69056"/>
                </a:lnTo>
                <a:lnTo>
                  <a:pt x="935831" y="59531"/>
                </a:lnTo>
                <a:lnTo>
                  <a:pt x="904875" y="23812"/>
                </a:lnTo>
                <a:lnTo>
                  <a:pt x="888206" y="0"/>
                </a:lnTo>
                <a:lnTo>
                  <a:pt x="869156" y="28575"/>
                </a:lnTo>
                <a:lnTo>
                  <a:pt x="871537" y="69056"/>
                </a:lnTo>
                <a:lnTo>
                  <a:pt x="847725" y="100012"/>
                </a:lnTo>
                <a:lnTo>
                  <a:pt x="826293" y="97631"/>
                </a:lnTo>
                <a:lnTo>
                  <a:pt x="800100" y="71437"/>
                </a:lnTo>
                <a:lnTo>
                  <a:pt x="783431" y="57150"/>
                </a:lnTo>
                <a:lnTo>
                  <a:pt x="764381" y="61912"/>
                </a:lnTo>
                <a:lnTo>
                  <a:pt x="747712" y="92869"/>
                </a:lnTo>
                <a:lnTo>
                  <a:pt x="742950" y="107156"/>
                </a:lnTo>
                <a:lnTo>
                  <a:pt x="714375" y="107156"/>
                </a:lnTo>
                <a:lnTo>
                  <a:pt x="700087" y="95250"/>
                </a:lnTo>
                <a:lnTo>
                  <a:pt x="700087" y="66675"/>
                </a:lnTo>
                <a:lnTo>
                  <a:pt x="704850" y="38100"/>
                </a:lnTo>
                <a:lnTo>
                  <a:pt x="692943" y="23812"/>
                </a:lnTo>
                <a:lnTo>
                  <a:pt x="669131" y="26194"/>
                </a:lnTo>
                <a:lnTo>
                  <a:pt x="640556" y="19050"/>
                </a:lnTo>
                <a:lnTo>
                  <a:pt x="604837" y="4762"/>
                </a:lnTo>
                <a:lnTo>
                  <a:pt x="569118" y="4762"/>
                </a:lnTo>
                <a:lnTo>
                  <a:pt x="557212" y="11906"/>
                </a:lnTo>
                <a:lnTo>
                  <a:pt x="438150" y="69056"/>
                </a:lnTo>
                <a:lnTo>
                  <a:pt x="421481" y="169069"/>
                </a:lnTo>
                <a:lnTo>
                  <a:pt x="304800" y="228600"/>
                </a:lnTo>
                <a:lnTo>
                  <a:pt x="276225" y="290512"/>
                </a:lnTo>
                <a:lnTo>
                  <a:pt x="228600" y="285750"/>
                </a:lnTo>
                <a:lnTo>
                  <a:pt x="211931" y="357187"/>
                </a:lnTo>
                <a:lnTo>
                  <a:pt x="207168" y="369094"/>
                </a:lnTo>
                <a:lnTo>
                  <a:pt x="223837" y="404812"/>
                </a:lnTo>
                <a:lnTo>
                  <a:pt x="219075" y="511969"/>
                </a:lnTo>
                <a:lnTo>
                  <a:pt x="195262" y="521494"/>
                </a:lnTo>
                <a:lnTo>
                  <a:pt x="180975" y="502444"/>
                </a:lnTo>
                <a:lnTo>
                  <a:pt x="161925" y="457200"/>
                </a:lnTo>
                <a:lnTo>
                  <a:pt x="128587" y="433387"/>
                </a:lnTo>
                <a:lnTo>
                  <a:pt x="116681" y="409575"/>
                </a:lnTo>
                <a:lnTo>
                  <a:pt x="83343" y="421481"/>
                </a:lnTo>
                <a:lnTo>
                  <a:pt x="78581" y="466725"/>
                </a:lnTo>
                <a:lnTo>
                  <a:pt x="116681" y="514350"/>
                </a:lnTo>
                <a:lnTo>
                  <a:pt x="123825" y="583406"/>
                </a:lnTo>
                <a:lnTo>
                  <a:pt x="152400" y="631031"/>
                </a:lnTo>
                <a:lnTo>
                  <a:pt x="142875" y="657225"/>
                </a:lnTo>
                <a:lnTo>
                  <a:pt x="107156" y="697706"/>
                </a:lnTo>
                <a:lnTo>
                  <a:pt x="42862" y="735806"/>
                </a:lnTo>
                <a:lnTo>
                  <a:pt x="35718" y="769144"/>
                </a:lnTo>
                <a:lnTo>
                  <a:pt x="19050" y="795337"/>
                </a:lnTo>
                <a:lnTo>
                  <a:pt x="0" y="859631"/>
                </a:lnTo>
                <a:lnTo>
                  <a:pt x="19050" y="862012"/>
                </a:lnTo>
                <a:lnTo>
                  <a:pt x="154781" y="828675"/>
                </a:lnTo>
                <a:lnTo>
                  <a:pt x="171450" y="757237"/>
                </a:lnTo>
                <a:lnTo>
                  <a:pt x="259556" y="800100"/>
                </a:lnTo>
                <a:lnTo>
                  <a:pt x="297656" y="700087"/>
                </a:lnTo>
                <a:lnTo>
                  <a:pt x="385762" y="666750"/>
                </a:lnTo>
                <a:lnTo>
                  <a:pt x="435768" y="681037"/>
                </a:lnTo>
                <a:lnTo>
                  <a:pt x="473868" y="702469"/>
                </a:lnTo>
                <a:lnTo>
                  <a:pt x="500062" y="707231"/>
                </a:lnTo>
                <a:lnTo>
                  <a:pt x="516731" y="702469"/>
                </a:lnTo>
                <a:lnTo>
                  <a:pt x="545306" y="671512"/>
                </a:lnTo>
                <a:lnTo>
                  <a:pt x="576262" y="671512"/>
                </a:lnTo>
                <a:lnTo>
                  <a:pt x="631031" y="650081"/>
                </a:lnTo>
                <a:close/>
              </a:path>
            </a:pathLst>
          </a:custGeom>
          <a:solidFill>
            <a:srgbClr val="FFFF0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r>
              <a:rPr lang="en-GB" sz="1600" b="1" dirty="0">
                <a:solidFill>
                  <a:srgbClr val="000000"/>
                </a:solidFill>
              </a:rPr>
              <a:t>    ODI</a:t>
            </a:r>
          </a:p>
        </p:txBody>
      </p:sp>
      <p:sp>
        <p:nvSpPr>
          <p:cNvPr id="27" name="Freeform 26"/>
          <p:cNvSpPr/>
          <p:nvPr/>
        </p:nvSpPr>
        <p:spPr>
          <a:xfrm>
            <a:off x="3559695" y="3377405"/>
            <a:ext cx="735013" cy="614363"/>
          </a:xfrm>
          <a:custGeom>
            <a:avLst/>
            <a:gdLst>
              <a:gd name="connsiteX0" fmla="*/ 123825 w 735806"/>
              <a:gd name="connsiteY0" fmla="*/ 504825 h 611981"/>
              <a:gd name="connsiteX1" fmla="*/ 207169 w 735806"/>
              <a:gd name="connsiteY1" fmla="*/ 528638 h 611981"/>
              <a:gd name="connsiteX2" fmla="*/ 235744 w 735806"/>
              <a:gd name="connsiteY2" fmla="*/ 535781 h 611981"/>
              <a:gd name="connsiteX3" fmla="*/ 257175 w 735806"/>
              <a:gd name="connsiteY3" fmla="*/ 531019 h 611981"/>
              <a:gd name="connsiteX4" fmla="*/ 259556 w 735806"/>
              <a:gd name="connsiteY4" fmla="*/ 547688 h 611981"/>
              <a:gd name="connsiteX5" fmla="*/ 266700 w 735806"/>
              <a:gd name="connsiteY5" fmla="*/ 604838 h 611981"/>
              <a:gd name="connsiteX6" fmla="*/ 276225 w 735806"/>
              <a:gd name="connsiteY6" fmla="*/ 611981 h 611981"/>
              <a:gd name="connsiteX7" fmla="*/ 276225 w 735806"/>
              <a:gd name="connsiteY7" fmla="*/ 611981 h 611981"/>
              <a:gd name="connsiteX8" fmla="*/ 311944 w 735806"/>
              <a:gd name="connsiteY8" fmla="*/ 592931 h 611981"/>
              <a:gd name="connsiteX9" fmla="*/ 323850 w 735806"/>
              <a:gd name="connsiteY9" fmla="*/ 566738 h 611981"/>
              <a:gd name="connsiteX10" fmla="*/ 340519 w 735806"/>
              <a:gd name="connsiteY10" fmla="*/ 561975 h 611981"/>
              <a:gd name="connsiteX11" fmla="*/ 364331 w 735806"/>
              <a:gd name="connsiteY11" fmla="*/ 585788 h 611981"/>
              <a:gd name="connsiteX12" fmla="*/ 381000 w 735806"/>
              <a:gd name="connsiteY12" fmla="*/ 600075 h 611981"/>
              <a:gd name="connsiteX13" fmla="*/ 400050 w 735806"/>
              <a:gd name="connsiteY13" fmla="*/ 607219 h 611981"/>
              <a:gd name="connsiteX14" fmla="*/ 426244 w 735806"/>
              <a:gd name="connsiteY14" fmla="*/ 573881 h 611981"/>
              <a:gd name="connsiteX15" fmla="*/ 433387 w 735806"/>
              <a:gd name="connsiteY15" fmla="*/ 533400 h 611981"/>
              <a:gd name="connsiteX16" fmla="*/ 447675 w 735806"/>
              <a:gd name="connsiteY16" fmla="*/ 504825 h 611981"/>
              <a:gd name="connsiteX17" fmla="*/ 473869 w 735806"/>
              <a:gd name="connsiteY17" fmla="*/ 542925 h 611981"/>
              <a:gd name="connsiteX18" fmla="*/ 495300 w 735806"/>
              <a:gd name="connsiteY18" fmla="*/ 561975 h 611981"/>
              <a:gd name="connsiteX19" fmla="*/ 516731 w 735806"/>
              <a:gd name="connsiteY19" fmla="*/ 578644 h 611981"/>
              <a:gd name="connsiteX20" fmla="*/ 550069 w 735806"/>
              <a:gd name="connsiteY20" fmla="*/ 566738 h 611981"/>
              <a:gd name="connsiteX21" fmla="*/ 557212 w 735806"/>
              <a:gd name="connsiteY21" fmla="*/ 547688 h 611981"/>
              <a:gd name="connsiteX22" fmla="*/ 557212 w 735806"/>
              <a:gd name="connsiteY22" fmla="*/ 535781 h 611981"/>
              <a:gd name="connsiteX23" fmla="*/ 531019 w 735806"/>
              <a:gd name="connsiteY23" fmla="*/ 511969 h 611981"/>
              <a:gd name="connsiteX24" fmla="*/ 514350 w 735806"/>
              <a:gd name="connsiteY24" fmla="*/ 421481 h 611981"/>
              <a:gd name="connsiteX25" fmla="*/ 514350 w 735806"/>
              <a:gd name="connsiteY25" fmla="*/ 421481 h 611981"/>
              <a:gd name="connsiteX26" fmla="*/ 464344 w 735806"/>
              <a:gd name="connsiteY26" fmla="*/ 445294 h 611981"/>
              <a:gd name="connsiteX27" fmla="*/ 438150 w 735806"/>
              <a:gd name="connsiteY27" fmla="*/ 431006 h 611981"/>
              <a:gd name="connsiteX28" fmla="*/ 426244 w 735806"/>
              <a:gd name="connsiteY28" fmla="*/ 385763 h 611981"/>
              <a:gd name="connsiteX29" fmla="*/ 411956 w 735806"/>
              <a:gd name="connsiteY29" fmla="*/ 381000 h 611981"/>
              <a:gd name="connsiteX30" fmla="*/ 388144 w 735806"/>
              <a:gd name="connsiteY30" fmla="*/ 350044 h 611981"/>
              <a:gd name="connsiteX31" fmla="*/ 409575 w 735806"/>
              <a:gd name="connsiteY31" fmla="*/ 314325 h 611981"/>
              <a:gd name="connsiteX32" fmla="*/ 507206 w 735806"/>
              <a:gd name="connsiteY32" fmla="*/ 338138 h 611981"/>
              <a:gd name="connsiteX33" fmla="*/ 528637 w 735806"/>
              <a:gd name="connsiteY33" fmla="*/ 311944 h 611981"/>
              <a:gd name="connsiteX34" fmla="*/ 626269 w 735806"/>
              <a:gd name="connsiteY34" fmla="*/ 290513 h 611981"/>
              <a:gd name="connsiteX35" fmla="*/ 631031 w 735806"/>
              <a:gd name="connsiteY35" fmla="*/ 240506 h 611981"/>
              <a:gd name="connsiteX36" fmla="*/ 714375 w 735806"/>
              <a:gd name="connsiteY36" fmla="*/ 166688 h 611981"/>
              <a:gd name="connsiteX37" fmla="*/ 735806 w 735806"/>
              <a:gd name="connsiteY37" fmla="*/ 71438 h 611981"/>
              <a:gd name="connsiteX38" fmla="*/ 707231 w 735806"/>
              <a:gd name="connsiteY38" fmla="*/ 0 h 611981"/>
              <a:gd name="connsiteX39" fmla="*/ 614362 w 735806"/>
              <a:gd name="connsiteY39" fmla="*/ 47625 h 611981"/>
              <a:gd name="connsiteX40" fmla="*/ 614362 w 735806"/>
              <a:gd name="connsiteY40" fmla="*/ 66675 h 611981"/>
              <a:gd name="connsiteX41" fmla="*/ 597694 w 735806"/>
              <a:gd name="connsiteY41" fmla="*/ 135731 h 611981"/>
              <a:gd name="connsiteX42" fmla="*/ 566737 w 735806"/>
              <a:gd name="connsiteY42" fmla="*/ 130969 h 611981"/>
              <a:gd name="connsiteX43" fmla="*/ 514350 w 735806"/>
              <a:gd name="connsiteY43" fmla="*/ 164306 h 611981"/>
              <a:gd name="connsiteX44" fmla="*/ 433387 w 735806"/>
              <a:gd name="connsiteY44" fmla="*/ 123825 h 611981"/>
              <a:gd name="connsiteX45" fmla="*/ 402431 w 735806"/>
              <a:gd name="connsiteY45" fmla="*/ 128588 h 611981"/>
              <a:gd name="connsiteX46" fmla="*/ 359569 w 735806"/>
              <a:gd name="connsiteY46" fmla="*/ 154781 h 611981"/>
              <a:gd name="connsiteX47" fmla="*/ 307181 w 735806"/>
              <a:gd name="connsiteY47" fmla="*/ 154781 h 611981"/>
              <a:gd name="connsiteX48" fmla="*/ 280987 w 735806"/>
              <a:gd name="connsiteY48" fmla="*/ 188119 h 611981"/>
              <a:gd name="connsiteX49" fmla="*/ 209550 w 735806"/>
              <a:gd name="connsiteY49" fmla="*/ 171450 h 611981"/>
              <a:gd name="connsiteX50" fmla="*/ 154781 w 735806"/>
              <a:gd name="connsiteY50" fmla="*/ 197644 h 611981"/>
              <a:gd name="connsiteX51" fmla="*/ 126206 w 735806"/>
              <a:gd name="connsiteY51" fmla="*/ 176213 h 611981"/>
              <a:gd name="connsiteX52" fmla="*/ 111919 w 735806"/>
              <a:gd name="connsiteY52" fmla="*/ 176213 h 611981"/>
              <a:gd name="connsiteX53" fmla="*/ 107156 w 735806"/>
              <a:gd name="connsiteY53" fmla="*/ 164306 h 611981"/>
              <a:gd name="connsiteX54" fmla="*/ 9525 w 735806"/>
              <a:gd name="connsiteY54" fmla="*/ 159544 h 611981"/>
              <a:gd name="connsiteX55" fmla="*/ 0 w 735806"/>
              <a:gd name="connsiteY55" fmla="*/ 190500 h 611981"/>
              <a:gd name="connsiteX56" fmla="*/ 2381 w 735806"/>
              <a:gd name="connsiteY56" fmla="*/ 261938 h 611981"/>
              <a:gd name="connsiteX57" fmla="*/ 30956 w 735806"/>
              <a:gd name="connsiteY57" fmla="*/ 278606 h 611981"/>
              <a:gd name="connsiteX58" fmla="*/ 47625 w 735806"/>
              <a:gd name="connsiteY58" fmla="*/ 285750 h 611981"/>
              <a:gd name="connsiteX59" fmla="*/ 69056 w 735806"/>
              <a:gd name="connsiteY59" fmla="*/ 292894 h 611981"/>
              <a:gd name="connsiteX60" fmla="*/ 80962 w 735806"/>
              <a:gd name="connsiteY60" fmla="*/ 319088 h 611981"/>
              <a:gd name="connsiteX61" fmla="*/ 109537 w 735806"/>
              <a:gd name="connsiteY61" fmla="*/ 340519 h 611981"/>
              <a:gd name="connsiteX62" fmla="*/ 111919 w 735806"/>
              <a:gd name="connsiteY62" fmla="*/ 390525 h 611981"/>
              <a:gd name="connsiteX63" fmla="*/ 128587 w 735806"/>
              <a:gd name="connsiteY63" fmla="*/ 428625 h 611981"/>
              <a:gd name="connsiteX64" fmla="*/ 104775 w 735806"/>
              <a:gd name="connsiteY64" fmla="*/ 445294 h 611981"/>
              <a:gd name="connsiteX65" fmla="*/ 123825 w 735806"/>
              <a:gd name="connsiteY65" fmla="*/ 504825 h 611981"/>
              <a:gd name="connsiteX0" fmla="*/ 123825 w 735806"/>
              <a:gd name="connsiteY0" fmla="*/ 504825 h 614362"/>
              <a:gd name="connsiteX1" fmla="*/ 207169 w 735806"/>
              <a:gd name="connsiteY1" fmla="*/ 528638 h 614362"/>
              <a:gd name="connsiteX2" fmla="*/ 235744 w 735806"/>
              <a:gd name="connsiteY2" fmla="*/ 535781 h 614362"/>
              <a:gd name="connsiteX3" fmla="*/ 257175 w 735806"/>
              <a:gd name="connsiteY3" fmla="*/ 531019 h 614362"/>
              <a:gd name="connsiteX4" fmla="*/ 259556 w 735806"/>
              <a:gd name="connsiteY4" fmla="*/ 547688 h 614362"/>
              <a:gd name="connsiteX5" fmla="*/ 266700 w 735806"/>
              <a:gd name="connsiteY5" fmla="*/ 604838 h 614362"/>
              <a:gd name="connsiteX6" fmla="*/ 276225 w 735806"/>
              <a:gd name="connsiteY6" fmla="*/ 611981 h 614362"/>
              <a:gd name="connsiteX7" fmla="*/ 276225 w 735806"/>
              <a:gd name="connsiteY7" fmla="*/ 611981 h 614362"/>
              <a:gd name="connsiteX8" fmla="*/ 311944 w 735806"/>
              <a:gd name="connsiteY8" fmla="*/ 614362 h 614362"/>
              <a:gd name="connsiteX9" fmla="*/ 323850 w 735806"/>
              <a:gd name="connsiteY9" fmla="*/ 566738 h 614362"/>
              <a:gd name="connsiteX10" fmla="*/ 340519 w 735806"/>
              <a:gd name="connsiteY10" fmla="*/ 561975 h 614362"/>
              <a:gd name="connsiteX11" fmla="*/ 364331 w 735806"/>
              <a:gd name="connsiteY11" fmla="*/ 585788 h 614362"/>
              <a:gd name="connsiteX12" fmla="*/ 381000 w 735806"/>
              <a:gd name="connsiteY12" fmla="*/ 600075 h 614362"/>
              <a:gd name="connsiteX13" fmla="*/ 400050 w 735806"/>
              <a:gd name="connsiteY13" fmla="*/ 607219 h 614362"/>
              <a:gd name="connsiteX14" fmla="*/ 426244 w 735806"/>
              <a:gd name="connsiteY14" fmla="*/ 573881 h 614362"/>
              <a:gd name="connsiteX15" fmla="*/ 433387 w 735806"/>
              <a:gd name="connsiteY15" fmla="*/ 533400 h 614362"/>
              <a:gd name="connsiteX16" fmla="*/ 447675 w 735806"/>
              <a:gd name="connsiteY16" fmla="*/ 504825 h 614362"/>
              <a:gd name="connsiteX17" fmla="*/ 473869 w 735806"/>
              <a:gd name="connsiteY17" fmla="*/ 542925 h 614362"/>
              <a:gd name="connsiteX18" fmla="*/ 495300 w 735806"/>
              <a:gd name="connsiteY18" fmla="*/ 561975 h 614362"/>
              <a:gd name="connsiteX19" fmla="*/ 516731 w 735806"/>
              <a:gd name="connsiteY19" fmla="*/ 578644 h 614362"/>
              <a:gd name="connsiteX20" fmla="*/ 550069 w 735806"/>
              <a:gd name="connsiteY20" fmla="*/ 566738 h 614362"/>
              <a:gd name="connsiteX21" fmla="*/ 557212 w 735806"/>
              <a:gd name="connsiteY21" fmla="*/ 547688 h 614362"/>
              <a:gd name="connsiteX22" fmla="*/ 557212 w 735806"/>
              <a:gd name="connsiteY22" fmla="*/ 535781 h 614362"/>
              <a:gd name="connsiteX23" fmla="*/ 531019 w 735806"/>
              <a:gd name="connsiteY23" fmla="*/ 511969 h 614362"/>
              <a:gd name="connsiteX24" fmla="*/ 514350 w 735806"/>
              <a:gd name="connsiteY24" fmla="*/ 421481 h 614362"/>
              <a:gd name="connsiteX25" fmla="*/ 514350 w 735806"/>
              <a:gd name="connsiteY25" fmla="*/ 421481 h 614362"/>
              <a:gd name="connsiteX26" fmla="*/ 464344 w 735806"/>
              <a:gd name="connsiteY26" fmla="*/ 445294 h 614362"/>
              <a:gd name="connsiteX27" fmla="*/ 438150 w 735806"/>
              <a:gd name="connsiteY27" fmla="*/ 431006 h 614362"/>
              <a:gd name="connsiteX28" fmla="*/ 426244 w 735806"/>
              <a:gd name="connsiteY28" fmla="*/ 385763 h 614362"/>
              <a:gd name="connsiteX29" fmla="*/ 411956 w 735806"/>
              <a:gd name="connsiteY29" fmla="*/ 381000 h 614362"/>
              <a:gd name="connsiteX30" fmla="*/ 388144 w 735806"/>
              <a:gd name="connsiteY30" fmla="*/ 350044 h 614362"/>
              <a:gd name="connsiteX31" fmla="*/ 409575 w 735806"/>
              <a:gd name="connsiteY31" fmla="*/ 314325 h 614362"/>
              <a:gd name="connsiteX32" fmla="*/ 507206 w 735806"/>
              <a:gd name="connsiteY32" fmla="*/ 338138 h 614362"/>
              <a:gd name="connsiteX33" fmla="*/ 528637 w 735806"/>
              <a:gd name="connsiteY33" fmla="*/ 311944 h 614362"/>
              <a:gd name="connsiteX34" fmla="*/ 626269 w 735806"/>
              <a:gd name="connsiteY34" fmla="*/ 290513 h 614362"/>
              <a:gd name="connsiteX35" fmla="*/ 631031 w 735806"/>
              <a:gd name="connsiteY35" fmla="*/ 240506 h 614362"/>
              <a:gd name="connsiteX36" fmla="*/ 714375 w 735806"/>
              <a:gd name="connsiteY36" fmla="*/ 166688 h 614362"/>
              <a:gd name="connsiteX37" fmla="*/ 735806 w 735806"/>
              <a:gd name="connsiteY37" fmla="*/ 71438 h 614362"/>
              <a:gd name="connsiteX38" fmla="*/ 707231 w 735806"/>
              <a:gd name="connsiteY38" fmla="*/ 0 h 614362"/>
              <a:gd name="connsiteX39" fmla="*/ 614362 w 735806"/>
              <a:gd name="connsiteY39" fmla="*/ 47625 h 614362"/>
              <a:gd name="connsiteX40" fmla="*/ 614362 w 735806"/>
              <a:gd name="connsiteY40" fmla="*/ 66675 h 614362"/>
              <a:gd name="connsiteX41" fmla="*/ 597694 w 735806"/>
              <a:gd name="connsiteY41" fmla="*/ 135731 h 614362"/>
              <a:gd name="connsiteX42" fmla="*/ 566737 w 735806"/>
              <a:gd name="connsiteY42" fmla="*/ 130969 h 614362"/>
              <a:gd name="connsiteX43" fmla="*/ 514350 w 735806"/>
              <a:gd name="connsiteY43" fmla="*/ 164306 h 614362"/>
              <a:gd name="connsiteX44" fmla="*/ 433387 w 735806"/>
              <a:gd name="connsiteY44" fmla="*/ 123825 h 614362"/>
              <a:gd name="connsiteX45" fmla="*/ 402431 w 735806"/>
              <a:gd name="connsiteY45" fmla="*/ 128588 h 614362"/>
              <a:gd name="connsiteX46" fmla="*/ 359569 w 735806"/>
              <a:gd name="connsiteY46" fmla="*/ 154781 h 614362"/>
              <a:gd name="connsiteX47" fmla="*/ 307181 w 735806"/>
              <a:gd name="connsiteY47" fmla="*/ 154781 h 614362"/>
              <a:gd name="connsiteX48" fmla="*/ 280987 w 735806"/>
              <a:gd name="connsiteY48" fmla="*/ 188119 h 614362"/>
              <a:gd name="connsiteX49" fmla="*/ 209550 w 735806"/>
              <a:gd name="connsiteY49" fmla="*/ 171450 h 614362"/>
              <a:gd name="connsiteX50" fmla="*/ 154781 w 735806"/>
              <a:gd name="connsiteY50" fmla="*/ 197644 h 614362"/>
              <a:gd name="connsiteX51" fmla="*/ 126206 w 735806"/>
              <a:gd name="connsiteY51" fmla="*/ 176213 h 614362"/>
              <a:gd name="connsiteX52" fmla="*/ 111919 w 735806"/>
              <a:gd name="connsiteY52" fmla="*/ 176213 h 614362"/>
              <a:gd name="connsiteX53" fmla="*/ 107156 w 735806"/>
              <a:gd name="connsiteY53" fmla="*/ 164306 h 614362"/>
              <a:gd name="connsiteX54" fmla="*/ 9525 w 735806"/>
              <a:gd name="connsiteY54" fmla="*/ 159544 h 614362"/>
              <a:gd name="connsiteX55" fmla="*/ 0 w 735806"/>
              <a:gd name="connsiteY55" fmla="*/ 190500 h 614362"/>
              <a:gd name="connsiteX56" fmla="*/ 2381 w 735806"/>
              <a:gd name="connsiteY56" fmla="*/ 261938 h 614362"/>
              <a:gd name="connsiteX57" fmla="*/ 30956 w 735806"/>
              <a:gd name="connsiteY57" fmla="*/ 278606 h 614362"/>
              <a:gd name="connsiteX58" fmla="*/ 47625 w 735806"/>
              <a:gd name="connsiteY58" fmla="*/ 285750 h 614362"/>
              <a:gd name="connsiteX59" fmla="*/ 69056 w 735806"/>
              <a:gd name="connsiteY59" fmla="*/ 292894 h 614362"/>
              <a:gd name="connsiteX60" fmla="*/ 80962 w 735806"/>
              <a:gd name="connsiteY60" fmla="*/ 319088 h 614362"/>
              <a:gd name="connsiteX61" fmla="*/ 109537 w 735806"/>
              <a:gd name="connsiteY61" fmla="*/ 340519 h 614362"/>
              <a:gd name="connsiteX62" fmla="*/ 111919 w 735806"/>
              <a:gd name="connsiteY62" fmla="*/ 390525 h 614362"/>
              <a:gd name="connsiteX63" fmla="*/ 128587 w 735806"/>
              <a:gd name="connsiteY63" fmla="*/ 428625 h 614362"/>
              <a:gd name="connsiteX64" fmla="*/ 104775 w 735806"/>
              <a:gd name="connsiteY64" fmla="*/ 445294 h 614362"/>
              <a:gd name="connsiteX65" fmla="*/ 123825 w 735806"/>
              <a:gd name="connsiteY65" fmla="*/ 504825 h 614362"/>
              <a:gd name="connsiteX0" fmla="*/ 123825 w 735806"/>
              <a:gd name="connsiteY0" fmla="*/ 504825 h 614362"/>
              <a:gd name="connsiteX1" fmla="*/ 207169 w 735806"/>
              <a:gd name="connsiteY1" fmla="*/ 528638 h 614362"/>
              <a:gd name="connsiteX2" fmla="*/ 235744 w 735806"/>
              <a:gd name="connsiteY2" fmla="*/ 535781 h 614362"/>
              <a:gd name="connsiteX3" fmla="*/ 257175 w 735806"/>
              <a:gd name="connsiteY3" fmla="*/ 531019 h 614362"/>
              <a:gd name="connsiteX4" fmla="*/ 259556 w 735806"/>
              <a:gd name="connsiteY4" fmla="*/ 547688 h 614362"/>
              <a:gd name="connsiteX5" fmla="*/ 259556 w 735806"/>
              <a:gd name="connsiteY5" fmla="*/ 592932 h 614362"/>
              <a:gd name="connsiteX6" fmla="*/ 276225 w 735806"/>
              <a:gd name="connsiteY6" fmla="*/ 611981 h 614362"/>
              <a:gd name="connsiteX7" fmla="*/ 276225 w 735806"/>
              <a:gd name="connsiteY7" fmla="*/ 611981 h 614362"/>
              <a:gd name="connsiteX8" fmla="*/ 311944 w 735806"/>
              <a:gd name="connsiteY8" fmla="*/ 614362 h 614362"/>
              <a:gd name="connsiteX9" fmla="*/ 323850 w 735806"/>
              <a:gd name="connsiteY9" fmla="*/ 566738 h 614362"/>
              <a:gd name="connsiteX10" fmla="*/ 340519 w 735806"/>
              <a:gd name="connsiteY10" fmla="*/ 561975 h 614362"/>
              <a:gd name="connsiteX11" fmla="*/ 364331 w 735806"/>
              <a:gd name="connsiteY11" fmla="*/ 585788 h 614362"/>
              <a:gd name="connsiteX12" fmla="*/ 381000 w 735806"/>
              <a:gd name="connsiteY12" fmla="*/ 600075 h 614362"/>
              <a:gd name="connsiteX13" fmla="*/ 400050 w 735806"/>
              <a:gd name="connsiteY13" fmla="*/ 607219 h 614362"/>
              <a:gd name="connsiteX14" fmla="*/ 426244 w 735806"/>
              <a:gd name="connsiteY14" fmla="*/ 573881 h 614362"/>
              <a:gd name="connsiteX15" fmla="*/ 433387 w 735806"/>
              <a:gd name="connsiteY15" fmla="*/ 533400 h 614362"/>
              <a:gd name="connsiteX16" fmla="*/ 447675 w 735806"/>
              <a:gd name="connsiteY16" fmla="*/ 504825 h 614362"/>
              <a:gd name="connsiteX17" fmla="*/ 473869 w 735806"/>
              <a:gd name="connsiteY17" fmla="*/ 542925 h 614362"/>
              <a:gd name="connsiteX18" fmla="*/ 495300 w 735806"/>
              <a:gd name="connsiteY18" fmla="*/ 561975 h 614362"/>
              <a:gd name="connsiteX19" fmla="*/ 516731 w 735806"/>
              <a:gd name="connsiteY19" fmla="*/ 578644 h 614362"/>
              <a:gd name="connsiteX20" fmla="*/ 550069 w 735806"/>
              <a:gd name="connsiteY20" fmla="*/ 566738 h 614362"/>
              <a:gd name="connsiteX21" fmla="*/ 557212 w 735806"/>
              <a:gd name="connsiteY21" fmla="*/ 547688 h 614362"/>
              <a:gd name="connsiteX22" fmla="*/ 557212 w 735806"/>
              <a:gd name="connsiteY22" fmla="*/ 535781 h 614362"/>
              <a:gd name="connsiteX23" fmla="*/ 531019 w 735806"/>
              <a:gd name="connsiteY23" fmla="*/ 511969 h 614362"/>
              <a:gd name="connsiteX24" fmla="*/ 514350 w 735806"/>
              <a:gd name="connsiteY24" fmla="*/ 421481 h 614362"/>
              <a:gd name="connsiteX25" fmla="*/ 514350 w 735806"/>
              <a:gd name="connsiteY25" fmla="*/ 421481 h 614362"/>
              <a:gd name="connsiteX26" fmla="*/ 464344 w 735806"/>
              <a:gd name="connsiteY26" fmla="*/ 445294 h 614362"/>
              <a:gd name="connsiteX27" fmla="*/ 438150 w 735806"/>
              <a:gd name="connsiteY27" fmla="*/ 431006 h 614362"/>
              <a:gd name="connsiteX28" fmla="*/ 426244 w 735806"/>
              <a:gd name="connsiteY28" fmla="*/ 385763 h 614362"/>
              <a:gd name="connsiteX29" fmla="*/ 411956 w 735806"/>
              <a:gd name="connsiteY29" fmla="*/ 381000 h 614362"/>
              <a:gd name="connsiteX30" fmla="*/ 388144 w 735806"/>
              <a:gd name="connsiteY30" fmla="*/ 350044 h 614362"/>
              <a:gd name="connsiteX31" fmla="*/ 409575 w 735806"/>
              <a:gd name="connsiteY31" fmla="*/ 314325 h 614362"/>
              <a:gd name="connsiteX32" fmla="*/ 507206 w 735806"/>
              <a:gd name="connsiteY32" fmla="*/ 338138 h 614362"/>
              <a:gd name="connsiteX33" fmla="*/ 528637 w 735806"/>
              <a:gd name="connsiteY33" fmla="*/ 311944 h 614362"/>
              <a:gd name="connsiteX34" fmla="*/ 626269 w 735806"/>
              <a:gd name="connsiteY34" fmla="*/ 290513 h 614362"/>
              <a:gd name="connsiteX35" fmla="*/ 631031 w 735806"/>
              <a:gd name="connsiteY35" fmla="*/ 240506 h 614362"/>
              <a:gd name="connsiteX36" fmla="*/ 714375 w 735806"/>
              <a:gd name="connsiteY36" fmla="*/ 166688 h 614362"/>
              <a:gd name="connsiteX37" fmla="*/ 735806 w 735806"/>
              <a:gd name="connsiteY37" fmla="*/ 71438 h 614362"/>
              <a:gd name="connsiteX38" fmla="*/ 707231 w 735806"/>
              <a:gd name="connsiteY38" fmla="*/ 0 h 614362"/>
              <a:gd name="connsiteX39" fmla="*/ 614362 w 735806"/>
              <a:gd name="connsiteY39" fmla="*/ 47625 h 614362"/>
              <a:gd name="connsiteX40" fmla="*/ 614362 w 735806"/>
              <a:gd name="connsiteY40" fmla="*/ 66675 h 614362"/>
              <a:gd name="connsiteX41" fmla="*/ 597694 w 735806"/>
              <a:gd name="connsiteY41" fmla="*/ 135731 h 614362"/>
              <a:gd name="connsiteX42" fmla="*/ 566737 w 735806"/>
              <a:gd name="connsiteY42" fmla="*/ 130969 h 614362"/>
              <a:gd name="connsiteX43" fmla="*/ 514350 w 735806"/>
              <a:gd name="connsiteY43" fmla="*/ 164306 h 614362"/>
              <a:gd name="connsiteX44" fmla="*/ 433387 w 735806"/>
              <a:gd name="connsiteY44" fmla="*/ 123825 h 614362"/>
              <a:gd name="connsiteX45" fmla="*/ 402431 w 735806"/>
              <a:gd name="connsiteY45" fmla="*/ 128588 h 614362"/>
              <a:gd name="connsiteX46" fmla="*/ 359569 w 735806"/>
              <a:gd name="connsiteY46" fmla="*/ 154781 h 614362"/>
              <a:gd name="connsiteX47" fmla="*/ 307181 w 735806"/>
              <a:gd name="connsiteY47" fmla="*/ 154781 h 614362"/>
              <a:gd name="connsiteX48" fmla="*/ 280987 w 735806"/>
              <a:gd name="connsiteY48" fmla="*/ 188119 h 614362"/>
              <a:gd name="connsiteX49" fmla="*/ 209550 w 735806"/>
              <a:gd name="connsiteY49" fmla="*/ 171450 h 614362"/>
              <a:gd name="connsiteX50" fmla="*/ 154781 w 735806"/>
              <a:gd name="connsiteY50" fmla="*/ 197644 h 614362"/>
              <a:gd name="connsiteX51" fmla="*/ 126206 w 735806"/>
              <a:gd name="connsiteY51" fmla="*/ 176213 h 614362"/>
              <a:gd name="connsiteX52" fmla="*/ 111919 w 735806"/>
              <a:gd name="connsiteY52" fmla="*/ 176213 h 614362"/>
              <a:gd name="connsiteX53" fmla="*/ 107156 w 735806"/>
              <a:gd name="connsiteY53" fmla="*/ 164306 h 614362"/>
              <a:gd name="connsiteX54" fmla="*/ 9525 w 735806"/>
              <a:gd name="connsiteY54" fmla="*/ 159544 h 614362"/>
              <a:gd name="connsiteX55" fmla="*/ 0 w 735806"/>
              <a:gd name="connsiteY55" fmla="*/ 190500 h 614362"/>
              <a:gd name="connsiteX56" fmla="*/ 2381 w 735806"/>
              <a:gd name="connsiteY56" fmla="*/ 261938 h 614362"/>
              <a:gd name="connsiteX57" fmla="*/ 30956 w 735806"/>
              <a:gd name="connsiteY57" fmla="*/ 278606 h 614362"/>
              <a:gd name="connsiteX58" fmla="*/ 47625 w 735806"/>
              <a:gd name="connsiteY58" fmla="*/ 285750 h 614362"/>
              <a:gd name="connsiteX59" fmla="*/ 69056 w 735806"/>
              <a:gd name="connsiteY59" fmla="*/ 292894 h 614362"/>
              <a:gd name="connsiteX60" fmla="*/ 80962 w 735806"/>
              <a:gd name="connsiteY60" fmla="*/ 319088 h 614362"/>
              <a:gd name="connsiteX61" fmla="*/ 109537 w 735806"/>
              <a:gd name="connsiteY61" fmla="*/ 340519 h 614362"/>
              <a:gd name="connsiteX62" fmla="*/ 111919 w 735806"/>
              <a:gd name="connsiteY62" fmla="*/ 390525 h 614362"/>
              <a:gd name="connsiteX63" fmla="*/ 128587 w 735806"/>
              <a:gd name="connsiteY63" fmla="*/ 428625 h 614362"/>
              <a:gd name="connsiteX64" fmla="*/ 104775 w 735806"/>
              <a:gd name="connsiteY64" fmla="*/ 445294 h 614362"/>
              <a:gd name="connsiteX65" fmla="*/ 123825 w 735806"/>
              <a:gd name="connsiteY65" fmla="*/ 504825 h 61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735806" h="614362">
                <a:moveTo>
                  <a:pt x="123825" y="504825"/>
                </a:moveTo>
                <a:lnTo>
                  <a:pt x="207169" y="528638"/>
                </a:lnTo>
                <a:lnTo>
                  <a:pt x="235744" y="535781"/>
                </a:lnTo>
                <a:lnTo>
                  <a:pt x="257175" y="531019"/>
                </a:lnTo>
                <a:lnTo>
                  <a:pt x="259556" y="547688"/>
                </a:lnTo>
                <a:lnTo>
                  <a:pt x="259556" y="592932"/>
                </a:lnTo>
                <a:lnTo>
                  <a:pt x="276225" y="611981"/>
                </a:lnTo>
                <a:lnTo>
                  <a:pt x="276225" y="611981"/>
                </a:lnTo>
                <a:lnTo>
                  <a:pt x="311944" y="614362"/>
                </a:lnTo>
                <a:lnTo>
                  <a:pt x="323850" y="566738"/>
                </a:lnTo>
                <a:lnTo>
                  <a:pt x="340519" y="561975"/>
                </a:lnTo>
                <a:lnTo>
                  <a:pt x="364331" y="585788"/>
                </a:lnTo>
                <a:lnTo>
                  <a:pt x="381000" y="600075"/>
                </a:lnTo>
                <a:lnTo>
                  <a:pt x="400050" y="607219"/>
                </a:lnTo>
                <a:lnTo>
                  <a:pt x="426244" y="573881"/>
                </a:lnTo>
                <a:lnTo>
                  <a:pt x="433387" y="533400"/>
                </a:lnTo>
                <a:lnTo>
                  <a:pt x="447675" y="504825"/>
                </a:lnTo>
                <a:lnTo>
                  <a:pt x="473869" y="542925"/>
                </a:lnTo>
                <a:lnTo>
                  <a:pt x="495300" y="561975"/>
                </a:lnTo>
                <a:lnTo>
                  <a:pt x="516731" y="578644"/>
                </a:lnTo>
                <a:lnTo>
                  <a:pt x="550069" y="566738"/>
                </a:lnTo>
                <a:lnTo>
                  <a:pt x="557212" y="547688"/>
                </a:lnTo>
                <a:lnTo>
                  <a:pt x="557212" y="535781"/>
                </a:lnTo>
                <a:lnTo>
                  <a:pt x="531019" y="511969"/>
                </a:lnTo>
                <a:lnTo>
                  <a:pt x="514350" y="421481"/>
                </a:lnTo>
                <a:lnTo>
                  <a:pt x="514350" y="421481"/>
                </a:lnTo>
                <a:lnTo>
                  <a:pt x="464344" y="445294"/>
                </a:lnTo>
                <a:lnTo>
                  <a:pt x="438150" y="431006"/>
                </a:lnTo>
                <a:lnTo>
                  <a:pt x="426244" y="385763"/>
                </a:lnTo>
                <a:lnTo>
                  <a:pt x="411956" y="381000"/>
                </a:lnTo>
                <a:lnTo>
                  <a:pt x="388144" y="350044"/>
                </a:lnTo>
                <a:lnTo>
                  <a:pt x="409575" y="314325"/>
                </a:lnTo>
                <a:lnTo>
                  <a:pt x="507206" y="338138"/>
                </a:lnTo>
                <a:lnTo>
                  <a:pt x="528637" y="311944"/>
                </a:lnTo>
                <a:lnTo>
                  <a:pt x="626269" y="290513"/>
                </a:lnTo>
                <a:lnTo>
                  <a:pt x="631031" y="240506"/>
                </a:lnTo>
                <a:lnTo>
                  <a:pt x="714375" y="166688"/>
                </a:lnTo>
                <a:lnTo>
                  <a:pt x="735806" y="71438"/>
                </a:lnTo>
                <a:lnTo>
                  <a:pt x="707231" y="0"/>
                </a:lnTo>
                <a:lnTo>
                  <a:pt x="614362" y="47625"/>
                </a:lnTo>
                <a:lnTo>
                  <a:pt x="614362" y="66675"/>
                </a:lnTo>
                <a:lnTo>
                  <a:pt x="597694" y="135731"/>
                </a:lnTo>
                <a:lnTo>
                  <a:pt x="566737" y="130969"/>
                </a:lnTo>
                <a:lnTo>
                  <a:pt x="514350" y="164306"/>
                </a:lnTo>
                <a:lnTo>
                  <a:pt x="433387" y="123825"/>
                </a:lnTo>
                <a:lnTo>
                  <a:pt x="402431" y="128588"/>
                </a:lnTo>
                <a:lnTo>
                  <a:pt x="359569" y="154781"/>
                </a:lnTo>
                <a:lnTo>
                  <a:pt x="307181" y="154781"/>
                </a:lnTo>
                <a:lnTo>
                  <a:pt x="280987" y="188119"/>
                </a:lnTo>
                <a:lnTo>
                  <a:pt x="209550" y="171450"/>
                </a:lnTo>
                <a:lnTo>
                  <a:pt x="154781" y="197644"/>
                </a:lnTo>
                <a:lnTo>
                  <a:pt x="126206" y="176213"/>
                </a:lnTo>
                <a:lnTo>
                  <a:pt x="111919" y="176213"/>
                </a:lnTo>
                <a:lnTo>
                  <a:pt x="107156" y="164306"/>
                </a:lnTo>
                <a:lnTo>
                  <a:pt x="9525" y="159544"/>
                </a:lnTo>
                <a:lnTo>
                  <a:pt x="0" y="190500"/>
                </a:lnTo>
                <a:cubicBezTo>
                  <a:pt x="794" y="214313"/>
                  <a:pt x="1587" y="238125"/>
                  <a:pt x="2381" y="261938"/>
                </a:cubicBezTo>
                <a:lnTo>
                  <a:pt x="30956" y="278606"/>
                </a:lnTo>
                <a:lnTo>
                  <a:pt x="47625" y="285750"/>
                </a:lnTo>
                <a:lnTo>
                  <a:pt x="69056" y="292894"/>
                </a:lnTo>
                <a:lnTo>
                  <a:pt x="80962" y="319088"/>
                </a:lnTo>
                <a:lnTo>
                  <a:pt x="109537" y="340519"/>
                </a:lnTo>
                <a:lnTo>
                  <a:pt x="111919" y="390525"/>
                </a:lnTo>
                <a:lnTo>
                  <a:pt x="128587" y="428625"/>
                </a:lnTo>
                <a:lnTo>
                  <a:pt x="104775" y="445294"/>
                </a:lnTo>
                <a:lnTo>
                  <a:pt x="123825" y="504825"/>
                </a:lnTo>
                <a:close/>
              </a:path>
            </a:pathLst>
          </a:custGeom>
          <a:solidFill>
            <a:srgbClr val="002060"/>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nchor="ctr"/>
          <a:lstStyle/>
          <a:p>
            <a:pPr eaLnBrk="0" fontAlgn="base" hangingPunct="0">
              <a:spcBef>
                <a:spcPct val="0"/>
              </a:spcBef>
              <a:spcAft>
                <a:spcPct val="0"/>
              </a:spcAft>
              <a:defRPr/>
            </a:pPr>
            <a:r>
              <a:rPr lang="en-GB" sz="1600" b="1" dirty="0">
                <a:solidFill>
                  <a:srgbClr val="FFFFFF"/>
                </a:solidFill>
              </a:rPr>
              <a:t> JK</a:t>
            </a:r>
          </a:p>
        </p:txBody>
      </p:sp>
      <p:sp>
        <p:nvSpPr>
          <p:cNvPr id="28" name="Freeform 27"/>
          <p:cNvSpPr/>
          <p:nvPr/>
        </p:nvSpPr>
        <p:spPr>
          <a:xfrm>
            <a:off x="4870970" y="3567905"/>
            <a:ext cx="207963" cy="295275"/>
          </a:xfrm>
          <a:custGeom>
            <a:avLst/>
            <a:gdLst>
              <a:gd name="connsiteX0" fmla="*/ 195262 w 207168"/>
              <a:gd name="connsiteY0" fmla="*/ 0 h 295275"/>
              <a:gd name="connsiteX1" fmla="*/ 64293 w 207168"/>
              <a:gd name="connsiteY1" fmla="*/ 45244 h 295275"/>
              <a:gd name="connsiteX2" fmla="*/ 9525 w 207168"/>
              <a:gd name="connsiteY2" fmla="*/ 90488 h 295275"/>
              <a:gd name="connsiteX3" fmla="*/ 2381 w 207168"/>
              <a:gd name="connsiteY3" fmla="*/ 152400 h 295275"/>
              <a:gd name="connsiteX4" fmla="*/ 0 w 207168"/>
              <a:gd name="connsiteY4" fmla="*/ 197644 h 295275"/>
              <a:gd name="connsiteX5" fmla="*/ 7143 w 207168"/>
              <a:gd name="connsiteY5" fmla="*/ 204788 h 295275"/>
              <a:gd name="connsiteX6" fmla="*/ 4762 w 207168"/>
              <a:gd name="connsiteY6" fmla="*/ 228600 h 295275"/>
              <a:gd name="connsiteX7" fmla="*/ 30956 w 207168"/>
              <a:gd name="connsiteY7" fmla="*/ 252413 h 295275"/>
              <a:gd name="connsiteX8" fmla="*/ 52387 w 207168"/>
              <a:gd name="connsiteY8" fmla="*/ 295275 h 295275"/>
              <a:gd name="connsiteX9" fmla="*/ 69056 w 207168"/>
              <a:gd name="connsiteY9" fmla="*/ 288131 h 295275"/>
              <a:gd name="connsiteX10" fmla="*/ 69056 w 207168"/>
              <a:gd name="connsiteY10" fmla="*/ 259556 h 295275"/>
              <a:gd name="connsiteX11" fmla="*/ 88106 w 207168"/>
              <a:gd name="connsiteY11" fmla="*/ 233363 h 295275"/>
              <a:gd name="connsiteX12" fmla="*/ 104775 w 207168"/>
              <a:gd name="connsiteY12" fmla="*/ 228600 h 295275"/>
              <a:gd name="connsiteX13" fmla="*/ 176212 w 207168"/>
              <a:gd name="connsiteY13" fmla="*/ 161925 h 295275"/>
              <a:gd name="connsiteX14" fmla="*/ 180975 w 207168"/>
              <a:gd name="connsiteY14" fmla="*/ 128588 h 295275"/>
              <a:gd name="connsiteX15" fmla="*/ 185737 w 207168"/>
              <a:gd name="connsiteY15" fmla="*/ 97631 h 295275"/>
              <a:gd name="connsiteX16" fmla="*/ 185737 w 207168"/>
              <a:gd name="connsiteY16" fmla="*/ 88106 h 295275"/>
              <a:gd name="connsiteX17" fmla="*/ 207168 w 207168"/>
              <a:gd name="connsiteY17" fmla="*/ 59531 h 295275"/>
              <a:gd name="connsiteX18" fmla="*/ 195262 w 207168"/>
              <a:gd name="connsiteY18" fmla="*/ 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168" h="295275">
                <a:moveTo>
                  <a:pt x="195262" y="0"/>
                </a:moveTo>
                <a:lnTo>
                  <a:pt x="64293" y="45244"/>
                </a:lnTo>
                <a:lnTo>
                  <a:pt x="9525" y="90488"/>
                </a:lnTo>
                <a:lnTo>
                  <a:pt x="2381" y="152400"/>
                </a:lnTo>
                <a:lnTo>
                  <a:pt x="0" y="197644"/>
                </a:lnTo>
                <a:lnTo>
                  <a:pt x="7143" y="204788"/>
                </a:lnTo>
                <a:lnTo>
                  <a:pt x="4762" y="228600"/>
                </a:lnTo>
                <a:lnTo>
                  <a:pt x="30956" y="252413"/>
                </a:lnTo>
                <a:lnTo>
                  <a:pt x="52387" y="295275"/>
                </a:lnTo>
                <a:lnTo>
                  <a:pt x="69056" y="288131"/>
                </a:lnTo>
                <a:lnTo>
                  <a:pt x="69056" y="259556"/>
                </a:lnTo>
                <a:lnTo>
                  <a:pt x="88106" y="233363"/>
                </a:lnTo>
                <a:lnTo>
                  <a:pt x="104775" y="228600"/>
                </a:lnTo>
                <a:lnTo>
                  <a:pt x="176212" y="161925"/>
                </a:lnTo>
                <a:lnTo>
                  <a:pt x="180975" y="128588"/>
                </a:lnTo>
                <a:lnTo>
                  <a:pt x="185737" y="97631"/>
                </a:lnTo>
                <a:lnTo>
                  <a:pt x="185737" y="88106"/>
                </a:lnTo>
                <a:lnTo>
                  <a:pt x="207168" y="59531"/>
                </a:lnTo>
                <a:lnTo>
                  <a:pt x="195262" y="0"/>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9" name="Freeform 28"/>
          <p:cNvSpPr/>
          <p:nvPr/>
        </p:nvSpPr>
        <p:spPr>
          <a:xfrm>
            <a:off x="5042420" y="3552030"/>
            <a:ext cx="217488" cy="414338"/>
          </a:xfrm>
          <a:custGeom>
            <a:avLst/>
            <a:gdLst>
              <a:gd name="connsiteX0" fmla="*/ 0 w 216693"/>
              <a:gd name="connsiteY0" fmla="*/ 183356 h 411956"/>
              <a:gd name="connsiteX1" fmla="*/ 40481 w 216693"/>
              <a:gd name="connsiteY1" fmla="*/ 254793 h 411956"/>
              <a:gd name="connsiteX2" fmla="*/ 59531 w 216693"/>
              <a:gd name="connsiteY2" fmla="*/ 276225 h 411956"/>
              <a:gd name="connsiteX3" fmla="*/ 71437 w 216693"/>
              <a:gd name="connsiteY3" fmla="*/ 309562 h 411956"/>
              <a:gd name="connsiteX4" fmla="*/ 73818 w 216693"/>
              <a:gd name="connsiteY4" fmla="*/ 342900 h 411956"/>
              <a:gd name="connsiteX5" fmla="*/ 111918 w 216693"/>
              <a:gd name="connsiteY5" fmla="*/ 392906 h 411956"/>
              <a:gd name="connsiteX6" fmla="*/ 130968 w 216693"/>
              <a:gd name="connsiteY6" fmla="*/ 388143 h 411956"/>
              <a:gd name="connsiteX7" fmla="*/ 157162 w 216693"/>
              <a:gd name="connsiteY7" fmla="*/ 411956 h 411956"/>
              <a:gd name="connsiteX8" fmla="*/ 192881 w 216693"/>
              <a:gd name="connsiteY8" fmla="*/ 402431 h 411956"/>
              <a:gd name="connsiteX9" fmla="*/ 185737 w 216693"/>
              <a:gd name="connsiteY9" fmla="*/ 309562 h 411956"/>
              <a:gd name="connsiteX10" fmla="*/ 216693 w 216693"/>
              <a:gd name="connsiteY10" fmla="*/ 257175 h 411956"/>
              <a:gd name="connsiteX11" fmla="*/ 216693 w 216693"/>
              <a:gd name="connsiteY11" fmla="*/ 128587 h 411956"/>
              <a:gd name="connsiteX12" fmla="*/ 211931 w 216693"/>
              <a:gd name="connsiteY12" fmla="*/ 80962 h 411956"/>
              <a:gd name="connsiteX13" fmla="*/ 142875 w 216693"/>
              <a:gd name="connsiteY13" fmla="*/ 28575 h 411956"/>
              <a:gd name="connsiteX14" fmla="*/ 116681 w 216693"/>
              <a:gd name="connsiteY14" fmla="*/ 7143 h 411956"/>
              <a:gd name="connsiteX15" fmla="*/ 78581 w 216693"/>
              <a:gd name="connsiteY15" fmla="*/ 4762 h 411956"/>
              <a:gd name="connsiteX16" fmla="*/ 42862 w 216693"/>
              <a:gd name="connsiteY16" fmla="*/ 0 h 411956"/>
              <a:gd name="connsiteX17" fmla="*/ 35718 w 216693"/>
              <a:gd name="connsiteY17" fmla="*/ 19050 h 411956"/>
              <a:gd name="connsiteX18" fmla="*/ 35718 w 216693"/>
              <a:gd name="connsiteY18" fmla="*/ 19050 h 411956"/>
              <a:gd name="connsiteX19" fmla="*/ 38100 w 216693"/>
              <a:gd name="connsiteY19" fmla="*/ 88106 h 411956"/>
              <a:gd name="connsiteX20" fmla="*/ 11906 w 216693"/>
              <a:gd name="connsiteY20" fmla="*/ 114300 h 411956"/>
              <a:gd name="connsiteX21" fmla="*/ 0 w 216693"/>
              <a:gd name="connsiteY21" fmla="*/ 183356 h 411956"/>
              <a:gd name="connsiteX0" fmla="*/ 0 w 216693"/>
              <a:gd name="connsiteY0" fmla="*/ 183356 h 411956"/>
              <a:gd name="connsiteX1" fmla="*/ 40481 w 216693"/>
              <a:gd name="connsiteY1" fmla="*/ 254793 h 411956"/>
              <a:gd name="connsiteX2" fmla="*/ 59531 w 216693"/>
              <a:gd name="connsiteY2" fmla="*/ 276225 h 411956"/>
              <a:gd name="connsiteX3" fmla="*/ 71437 w 216693"/>
              <a:gd name="connsiteY3" fmla="*/ 309562 h 411956"/>
              <a:gd name="connsiteX4" fmla="*/ 73818 w 216693"/>
              <a:gd name="connsiteY4" fmla="*/ 342900 h 411956"/>
              <a:gd name="connsiteX5" fmla="*/ 111918 w 216693"/>
              <a:gd name="connsiteY5" fmla="*/ 392906 h 411956"/>
              <a:gd name="connsiteX6" fmla="*/ 130968 w 216693"/>
              <a:gd name="connsiteY6" fmla="*/ 388143 h 411956"/>
              <a:gd name="connsiteX7" fmla="*/ 157162 w 216693"/>
              <a:gd name="connsiteY7" fmla="*/ 411956 h 411956"/>
              <a:gd name="connsiteX8" fmla="*/ 192881 w 216693"/>
              <a:gd name="connsiteY8" fmla="*/ 402431 h 411956"/>
              <a:gd name="connsiteX9" fmla="*/ 185737 w 216693"/>
              <a:gd name="connsiteY9" fmla="*/ 309562 h 411956"/>
              <a:gd name="connsiteX10" fmla="*/ 216693 w 216693"/>
              <a:gd name="connsiteY10" fmla="*/ 257175 h 411956"/>
              <a:gd name="connsiteX11" fmla="*/ 216693 w 216693"/>
              <a:gd name="connsiteY11" fmla="*/ 128587 h 411956"/>
              <a:gd name="connsiteX12" fmla="*/ 211931 w 216693"/>
              <a:gd name="connsiteY12" fmla="*/ 80962 h 411956"/>
              <a:gd name="connsiteX13" fmla="*/ 142875 w 216693"/>
              <a:gd name="connsiteY13" fmla="*/ 28575 h 411956"/>
              <a:gd name="connsiteX14" fmla="*/ 116681 w 216693"/>
              <a:gd name="connsiteY14" fmla="*/ 7143 h 411956"/>
              <a:gd name="connsiteX15" fmla="*/ 78581 w 216693"/>
              <a:gd name="connsiteY15" fmla="*/ 4762 h 411956"/>
              <a:gd name="connsiteX16" fmla="*/ 42862 w 216693"/>
              <a:gd name="connsiteY16" fmla="*/ 0 h 411956"/>
              <a:gd name="connsiteX17" fmla="*/ 35718 w 216693"/>
              <a:gd name="connsiteY17" fmla="*/ 19050 h 411956"/>
              <a:gd name="connsiteX18" fmla="*/ 26193 w 216693"/>
              <a:gd name="connsiteY18" fmla="*/ 26194 h 411956"/>
              <a:gd name="connsiteX19" fmla="*/ 38100 w 216693"/>
              <a:gd name="connsiteY19" fmla="*/ 88106 h 411956"/>
              <a:gd name="connsiteX20" fmla="*/ 11906 w 216693"/>
              <a:gd name="connsiteY20" fmla="*/ 114300 h 411956"/>
              <a:gd name="connsiteX21" fmla="*/ 0 w 216693"/>
              <a:gd name="connsiteY21" fmla="*/ 183356 h 411956"/>
              <a:gd name="connsiteX0" fmla="*/ 0 w 216693"/>
              <a:gd name="connsiteY0" fmla="*/ 185737 h 414337"/>
              <a:gd name="connsiteX1" fmla="*/ 40481 w 216693"/>
              <a:gd name="connsiteY1" fmla="*/ 257174 h 414337"/>
              <a:gd name="connsiteX2" fmla="*/ 59531 w 216693"/>
              <a:gd name="connsiteY2" fmla="*/ 278606 h 414337"/>
              <a:gd name="connsiteX3" fmla="*/ 71437 w 216693"/>
              <a:gd name="connsiteY3" fmla="*/ 311943 h 414337"/>
              <a:gd name="connsiteX4" fmla="*/ 73818 w 216693"/>
              <a:gd name="connsiteY4" fmla="*/ 345281 h 414337"/>
              <a:gd name="connsiteX5" fmla="*/ 111918 w 216693"/>
              <a:gd name="connsiteY5" fmla="*/ 395287 h 414337"/>
              <a:gd name="connsiteX6" fmla="*/ 130968 w 216693"/>
              <a:gd name="connsiteY6" fmla="*/ 390524 h 414337"/>
              <a:gd name="connsiteX7" fmla="*/ 157162 w 216693"/>
              <a:gd name="connsiteY7" fmla="*/ 414337 h 414337"/>
              <a:gd name="connsiteX8" fmla="*/ 192881 w 216693"/>
              <a:gd name="connsiteY8" fmla="*/ 404812 h 414337"/>
              <a:gd name="connsiteX9" fmla="*/ 185737 w 216693"/>
              <a:gd name="connsiteY9" fmla="*/ 311943 h 414337"/>
              <a:gd name="connsiteX10" fmla="*/ 216693 w 216693"/>
              <a:gd name="connsiteY10" fmla="*/ 259556 h 414337"/>
              <a:gd name="connsiteX11" fmla="*/ 216693 w 216693"/>
              <a:gd name="connsiteY11" fmla="*/ 130968 h 414337"/>
              <a:gd name="connsiteX12" fmla="*/ 211931 w 216693"/>
              <a:gd name="connsiteY12" fmla="*/ 83343 h 414337"/>
              <a:gd name="connsiteX13" fmla="*/ 142875 w 216693"/>
              <a:gd name="connsiteY13" fmla="*/ 30956 h 414337"/>
              <a:gd name="connsiteX14" fmla="*/ 116681 w 216693"/>
              <a:gd name="connsiteY14" fmla="*/ 9524 h 414337"/>
              <a:gd name="connsiteX15" fmla="*/ 78581 w 216693"/>
              <a:gd name="connsiteY15" fmla="*/ 7143 h 414337"/>
              <a:gd name="connsiteX16" fmla="*/ 30956 w 216693"/>
              <a:gd name="connsiteY16" fmla="*/ 0 h 414337"/>
              <a:gd name="connsiteX17" fmla="*/ 35718 w 216693"/>
              <a:gd name="connsiteY17" fmla="*/ 21431 h 414337"/>
              <a:gd name="connsiteX18" fmla="*/ 26193 w 216693"/>
              <a:gd name="connsiteY18" fmla="*/ 28575 h 414337"/>
              <a:gd name="connsiteX19" fmla="*/ 38100 w 216693"/>
              <a:gd name="connsiteY19" fmla="*/ 90487 h 414337"/>
              <a:gd name="connsiteX20" fmla="*/ 11906 w 216693"/>
              <a:gd name="connsiteY20" fmla="*/ 116681 h 414337"/>
              <a:gd name="connsiteX21" fmla="*/ 0 w 216693"/>
              <a:gd name="connsiteY21" fmla="*/ 185737 h 414337"/>
              <a:gd name="connsiteX0" fmla="*/ 0 w 216693"/>
              <a:gd name="connsiteY0" fmla="*/ 185737 h 414337"/>
              <a:gd name="connsiteX1" fmla="*/ 40481 w 216693"/>
              <a:gd name="connsiteY1" fmla="*/ 257174 h 414337"/>
              <a:gd name="connsiteX2" fmla="*/ 59531 w 216693"/>
              <a:gd name="connsiteY2" fmla="*/ 278606 h 414337"/>
              <a:gd name="connsiteX3" fmla="*/ 71437 w 216693"/>
              <a:gd name="connsiteY3" fmla="*/ 311943 h 414337"/>
              <a:gd name="connsiteX4" fmla="*/ 73818 w 216693"/>
              <a:gd name="connsiteY4" fmla="*/ 345281 h 414337"/>
              <a:gd name="connsiteX5" fmla="*/ 111918 w 216693"/>
              <a:gd name="connsiteY5" fmla="*/ 395287 h 414337"/>
              <a:gd name="connsiteX6" fmla="*/ 130968 w 216693"/>
              <a:gd name="connsiteY6" fmla="*/ 390524 h 414337"/>
              <a:gd name="connsiteX7" fmla="*/ 157162 w 216693"/>
              <a:gd name="connsiteY7" fmla="*/ 414337 h 414337"/>
              <a:gd name="connsiteX8" fmla="*/ 192881 w 216693"/>
              <a:gd name="connsiteY8" fmla="*/ 404812 h 414337"/>
              <a:gd name="connsiteX9" fmla="*/ 185737 w 216693"/>
              <a:gd name="connsiteY9" fmla="*/ 311943 h 414337"/>
              <a:gd name="connsiteX10" fmla="*/ 216693 w 216693"/>
              <a:gd name="connsiteY10" fmla="*/ 259556 h 414337"/>
              <a:gd name="connsiteX11" fmla="*/ 216693 w 216693"/>
              <a:gd name="connsiteY11" fmla="*/ 130968 h 414337"/>
              <a:gd name="connsiteX12" fmla="*/ 211931 w 216693"/>
              <a:gd name="connsiteY12" fmla="*/ 83343 h 414337"/>
              <a:gd name="connsiteX13" fmla="*/ 142875 w 216693"/>
              <a:gd name="connsiteY13" fmla="*/ 30956 h 414337"/>
              <a:gd name="connsiteX14" fmla="*/ 116681 w 216693"/>
              <a:gd name="connsiteY14" fmla="*/ 9524 h 414337"/>
              <a:gd name="connsiteX15" fmla="*/ 78581 w 216693"/>
              <a:gd name="connsiteY15" fmla="*/ 7143 h 414337"/>
              <a:gd name="connsiteX16" fmla="*/ 30956 w 216693"/>
              <a:gd name="connsiteY16" fmla="*/ 0 h 414337"/>
              <a:gd name="connsiteX17" fmla="*/ 23812 w 216693"/>
              <a:gd name="connsiteY17" fmla="*/ 19050 h 414337"/>
              <a:gd name="connsiteX18" fmla="*/ 26193 w 216693"/>
              <a:gd name="connsiteY18" fmla="*/ 28575 h 414337"/>
              <a:gd name="connsiteX19" fmla="*/ 38100 w 216693"/>
              <a:gd name="connsiteY19" fmla="*/ 90487 h 414337"/>
              <a:gd name="connsiteX20" fmla="*/ 11906 w 216693"/>
              <a:gd name="connsiteY20" fmla="*/ 116681 h 414337"/>
              <a:gd name="connsiteX21" fmla="*/ 0 w 216693"/>
              <a:gd name="connsiteY21" fmla="*/ 185737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6693" h="414337">
                <a:moveTo>
                  <a:pt x="0" y="185737"/>
                </a:moveTo>
                <a:lnTo>
                  <a:pt x="40481" y="257174"/>
                </a:lnTo>
                <a:lnTo>
                  <a:pt x="59531" y="278606"/>
                </a:lnTo>
                <a:lnTo>
                  <a:pt x="71437" y="311943"/>
                </a:lnTo>
                <a:lnTo>
                  <a:pt x="73818" y="345281"/>
                </a:lnTo>
                <a:lnTo>
                  <a:pt x="111918" y="395287"/>
                </a:lnTo>
                <a:lnTo>
                  <a:pt x="130968" y="390524"/>
                </a:lnTo>
                <a:lnTo>
                  <a:pt x="157162" y="414337"/>
                </a:lnTo>
                <a:lnTo>
                  <a:pt x="192881" y="404812"/>
                </a:lnTo>
                <a:lnTo>
                  <a:pt x="185737" y="311943"/>
                </a:lnTo>
                <a:lnTo>
                  <a:pt x="216693" y="259556"/>
                </a:lnTo>
                <a:lnTo>
                  <a:pt x="216693" y="130968"/>
                </a:lnTo>
                <a:lnTo>
                  <a:pt x="211931" y="83343"/>
                </a:lnTo>
                <a:lnTo>
                  <a:pt x="142875" y="30956"/>
                </a:lnTo>
                <a:lnTo>
                  <a:pt x="116681" y="9524"/>
                </a:lnTo>
                <a:lnTo>
                  <a:pt x="78581" y="7143"/>
                </a:lnTo>
                <a:lnTo>
                  <a:pt x="30956" y="0"/>
                </a:lnTo>
                <a:cubicBezTo>
                  <a:pt x="28575" y="6350"/>
                  <a:pt x="24606" y="14288"/>
                  <a:pt x="23812" y="19050"/>
                </a:cubicBezTo>
                <a:cubicBezTo>
                  <a:pt x="23018" y="23812"/>
                  <a:pt x="23812" y="16669"/>
                  <a:pt x="26193" y="28575"/>
                </a:cubicBezTo>
                <a:cubicBezTo>
                  <a:pt x="28574" y="40481"/>
                  <a:pt x="34131" y="69850"/>
                  <a:pt x="38100" y="90487"/>
                </a:cubicBezTo>
                <a:lnTo>
                  <a:pt x="11906" y="116681"/>
                </a:lnTo>
                <a:cubicBezTo>
                  <a:pt x="11112" y="139700"/>
                  <a:pt x="10319" y="162718"/>
                  <a:pt x="0" y="185737"/>
                </a:cubicBez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30" name="Freeform 29"/>
          <p:cNvSpPr/>
          <p:nvPr/>
        </p:nvSpPr>
        <p:spPr>
          <a:xfrm>
            <a:off x="5155133" y="3332955"/>
            <a:ext cx="334962" cy="301625"/>
          </a:xfrm>
          <a:custGeom>
            <a:avLst/>
            <a:gdLst>
              <a:gd name="connsiteX0" fmla="*/ 104775 w 335757"/>
              <a:gd name="connsiteY0" fmla="*/ 302419 h 302419"/>
              <a:gd name="connsiteX1" fmla="*/ 247650 w 335757"/>
              <a:gd name="connsiteY1" fmla="*/ 276225 h 302419"/>
              <a:gd name="connsiteX2" fmla="*/ 280988 w 335757"/>
              <a:gd name="connsiteY2" fmla="*/ 209550 h 302419"/>
              <a:gd name="connsiteX3" fmla="*/ 302419 w 335757"/>
              <a:gd name="connsiteY3" fmla="*/ 173832 h 302419"/>
              <a:gd name="connsiteX4" fmla="*/ 316707 w 335757"/>
              <a:gd name="connsiteY4" fmla="*/ 138113 h 302419"/>
              <a:gd name="connsiteX5" fmla="*/ 335757 w 335757"/>
              <a:gd name="connsiteY5" fmla="*/ 114300 h 302419"/>
              <a:gd name="connsiteX6" fmla="*/ 314325 w 335757"/>
              <a:gd name="connsiteY6" fmla="*/ 66675 h 302419"/>
              <a:gd name="connsiteX7" fmla="*/ 309563 w 335757"/>
              <a:gd name="connsiteY7" fmla="*/ 30957 h 302419"/>
              <a:gd name="connsiteX8" fmla="*/ 252413 w 335757"/>
              <a:gd name="connsiteY8" fmla="*/ 7144 h 302419"/>
              <a:gd name="connsiteX9" fmla="*/ 216694 w 335757"/>
              <a:gd name="connsiteY9" fmla="*/ 0 h 302419"/>
              <a:gd name="connsiteX10" fmla="*/ 169069 w 335757"/>
              <a:gd name="connsiteY10" fmla="*/ 16669 h 302419"/>
              <a:gd name="connsiteX11" fmla="*/ 135732 w 335757"/>
              <a:gd name="connsiteY11" fmla="*/ 40482 h 302419"/>
              <a:gd name="connsiteX12" fmla="*/ 66675 w 335757"/>
              <a:gd name="connsiteY12" fmla="*/ 102394 h 302419"/>
              <a:gd name="connsiteX13" fmla="*/ 76200 w 335757"/>
              <a:gd name="connsiteY13" fmla="*/ 176213 h 302419"/>
              <a:gd name="connsiteX14" fmla="*/ 0 w 335757"/>
              <a:gd name="connsiteY14" fmla="*/ 221457 h 302419"/>
              <a:gd name="connsiteX15" fmla="*/ 104775 w 335757"/>
              <a:gd name="connsiteY15" fmla="*/ 302419 h 30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757" h="302419">
                <a:moveTo>
                  <a:pt x="104775" y="302419"/>
                </a:moveTo>
                <a:lnTo>
                  <a:pt x="247650" y="276225"/>
                </a:lnTo>
                <a:lnTo>
                  <a:pt x="280988" y="209550"/>
                </a:lnTo>
                <a:lnTo>
                  <a:pt x="302419" y="173832"/>
                </a:lnTo>
                <a:lnTo>
                  <a:pt x="316707" y="138113"/>
                </a:lnTo>
                <a:lnTo>
                  <a:pt x="335757" y="114300"/>
                </a:lnTo>
                <a:lnTo>
                  <a:pt x="314325" y="66675"/>
                </a:lnTo>
                <a:lnTo>
                  <a:pt x="309563" y="30957"/>
                </a:lnTo>
                <a:lnTo>
                  <a:pt x="252413" y="7144"/>
                </a:lnTo>
                <a:lnTo>
                  <a:pt x="216694" y="0"/>
                </a:lnTo>
                <a:lnTo>
                  <a:pt x="169069" y="16669"/>
                </a:lnTo>
                <a:lnTo>
                  <a:pt x="135732" y="40482"/>
                </a:lnTo>
                <a:lnTo>
                  <a:pt x="66675" y="102394"/>
                </a:lnTo>
                <a:lnTo>
                  <a:pt x="76200" y="176213"/>
                </a:lnTo>
                <a:lnTo>
                  <a:pt x="0" y="221457"/>
                </a:lnTo>
                <a:lnTo>
                  <a:pt x="104775" y="302419"/>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31" name="Freeform 30"/>
          <p:cNvSpPr/>
          <p:nvPr/>
        </p:nvSpPr>
        <p:spPr>
          <a:xfrm>
            <a:off x="4555058" y="2824955"/>
            <a:ext cx="1119187" cy="736600"/>
          </a:xfrm>
          <a:custGeom>
            <a:avLst/>
            <a:gdLst>
              <a:gd name="connsiteX0" fmla="*/ 723900 w 1119188"/>
              <a:gd name="connsiteY0" fmla="*/ 554831 h 735806"/>
              <a:gd name="connsiteX1" fmla="*/ 716757 w 1119188"/>
              <a:gd name="connsiteY1" fmla="*/ 497681 h 735806"/>
              <a:gd name="connsiteX2" fmla="*/ 702469 w 1119188"/>
              <a:gd name="connsiteY2" fmla="*/ 473869 h 735806"/>
              <a:gd name="connsiteX3" fmla="*/ 716757 w 1119188"/>
              <a:gd name="connsiteY3" fmla="*/ 459581 h 735806"/>
              <a:gd name="connsiteX4" fmla="*/ 766763 w 1119188"/>
              <a:gd name="connsiteY4" fmla="*/ 461963 h 735806"/>
              <a:gd name="connsiteX5" fmla="*/ 764382 w 1119188"/>
              <a:gd name="connsiteY5" fmla="*/ 426244 h 735806"/>
              <a:gd name="connsiteX6" fmla="*/ 773907 w 1119188"/>
              <a:gd name="connsiteY6" fmla="*/ 407194 h 735806"/>
              <a:gd name="connsiteX7" fmla="*/ 819150 w 1119188"/>
              <a:gd name="connsiteY7" fmla="*/ 376238 h 735806"/>
              <a:gd name="connsiteX8" fmla="*/ 816769 w 1119188"/>
              <a:gd name="connsiteY8" fmla="*/ 283369 h 735806"/>
              <a:gd name="connsiteX9" fmla="*/ 840582 w 1119188"/>
              <a:gd name="connsiteY9" fmla="*/ 273844 h 735806"/>
              <a:gd name="connsiteX10" fmla="*/ 881063 w 1119188"/>
              <a:gd name="connsiteY10" fmla="*/ 321469 h 735806"/>
              <a:gd name="connsiteX11" fmla="*/ 909638 w 1119188"/>
              <a:gd name="connsiteY11" fmla="*/ 307181 h 735806"/>
              <a:gd name="connsiteX12" fmla="*/ 919163 w 1119188"/>
              <a:gd name="connsiteY12" fmla="*/ 264319 h 735806"/>
              <a:gd name="connsiteX13" fmla="*/ 952500 w 1119188"/>
              <a:gd name="connsiteY13" fmla="*/ 259556 h 735806"/>
              <a:gd name="connsiteX14" fmla="*/ 1004888 w 1119188"/>
              <a:gd name="connsiteY14" fmla="*/ 204788 h 735806"/>
              <a:gd name="connsiteX15" fmla="*/ 1035844 w 1119188"/>
              <a:gd name="connsiteY15" fmla="*/ 180975 h 735806"/>
              <a:gd name="connsiteX16" fmla="*/ 1104900 w 1119188"/>
              <a:gd name="connsiteY16" fmla="*/ 157163 h 735806"/>
              <a:gd name="connsiteX17" fmla="*/ 1116807 w 1119188"/>
              <a:gd name="connsiteY17" fmla="*/ 83344 h 735806"/>
              <a:gd name="connsiteX18" fmla="*/ 1116807 w 1119188"/>
              <a:gd name="connsiteY18" fmla="*/ 57150 h 735806"/>
              <a:gd name="connsiteX19" fmla="*/ 1119188 w 1119188"/>
              <a:gd name="connsiteY19" fmla="*/ 35719 h 735806"/>
              <a:gd name="connsiteX20" fmla="*/ 1104900 w 1119188"/>
              <a:gd name="connsiteY20" fmla="*/ 0 h 735806"/>
              <a:gd name="connsiteX21" fmla="*/ 1069182 w 1119188"/>
              <a:gd name="connsiteY21" fmla="*/ 7144 h 735806"/>
              <a:gd name="connsiteX22" fmla="*/ 992982 w 1119188"/>
              <a:gd name="connsiteY22" fmla="*/ 9525 h 735806"/>
              <a:gd name="connsiteX23" fmla="*/ 954882 w 1119188"/>
              <a:gd name="connsiteY23" fmla="*/ 38100 h 735806"/>
              <a:gd name="connsiteX24" fmla="*/ 931069 w 1119188"/>
              <a:gd name="connsiteY24" fmla="*/ 42863 h 735806"/>
              <a:gd name="connsiteX25" fmla="*/ 904875 w 1119188"/>
              <a:gd name="connsiteY25" fmla="*/ 42863 h 735806"/>
              <a:gd name="connsiteX26" fmla="*/ 831057 w 1119188"/>
              <a:gd name="connsiteY26" fmla="*/ 85725 h 735806"/>
              <a:gd name="connsiteX27" fmla="*/ 776288 w 1119188"/>
              <a:gd name="connsiteY27" fmla="*/ 104775 h 735806"/>
              <a:gd name="connsiteX28" fmla="*/ 707232 w 1119188"/>
              <a:gd name="connsiteY28" fmla="*/ 180975 h 735806"/>
              <a:gd name="connsiteX29" fmla="*/ 692944 w 1119188"/>
              <a:gd name="connsiteY29" fmla="*/ 195263 h 735806"/>
              <a:gd name="connsiteX30" fmla="*/ 626269 w 1119188"/>
              <a:gd name="connsiteY30" fmla="*/ 192881 h 735806"/>
              <a:gd name="connsiteX31" fmla="*/ 619125 w 1119188"/>
              <a:gd name="connsiteY31" fmla="*/ 207169 h 735806"/>
              <a:gd name="connsiteX32" fmla="*/ 519113 w 1119188"/>
              <a:gd name="connsiteY32" fmla="*/ 211931 h 735806"/>
              <a:gd name="connsiteX33" fmla="*/ 492919 w 1119188"/>
              <a:gd name="connsiteY33" fmla="*/ 230981 h 735806"/>
              <a:gd name="connsiteX34" fmla="*/ 459582 w 1119188"/>
              <a:gd name="connsiteY34" fmla="*/ 245269 h 735806"/>
              <a:gd name="connsiteX35" fmla="*/ 433388 w 1119188"/>
              <a:gd name="connsiteY35" fmla="*/ 271463 h 735806"/>
              <a:gd name="connsiteX36" fmla="*/ 416719 w 1119188"/>
              <a:gd name="connsiteY36" fmla="*/ 278606 h 735806"/>
              <a:gd name="connsiteX37" fmla="*/ 378619 w 1119188"/>
              <a:gd name="connsiteY37" fmla="*/ 278606 h 735806"/>
              <a:gd name="connsiteX38" fmla="*/ 335757 w 1119188"/>
              <a:gd name="connsiteY38" fmla="*/ 250031 h 735806"/>
              <a:gd name="connsiteX39" fmla="*/ 250032 w 1119188"/>
              <a:gd name="connsiteY39" fmla="*/ 250031 h 735806"/>
              <a:gd name="connsiteX40" fmla="*/ 211932 w 1119188"/>
              <a:gd name="connsiteY40" fmla="*/ 240506 h 735806"/>
              <a:gd name="connsiteX41" fmla="*/ 188119 w 1119188"/>
              <a:gd name="connsiteY41" fmla="*/ 221456 h 735806"/>
              <a:gd name="connsiteX42" fmla="*/ 171450 w 1119188"/>
              <a:gd name="connsiteY42" fmla="*/ 207169 h 735806"/>
              <a:gd name="connsiteX43" fmla="*/ 150019 w 1119188"/>
              <a:gd name="connsiteY43" fmla="*/ 202406 h 735806"/>
              <a:gd name="connsiteX44" fmla="*/ 126207 w 1119188"/>
              <a:gd name="connsiteY44" fmla="*/ 209550 h 735806"/>
              <a:gd name="connsiteX45" fmla="*/ 85725 w 1119188"/>
              <a:gd name="connsiteY45" fmla="*/ 226219 h 735806"/>
              <a:gd name="connsiteX46" fmla="*/ 54769 w 1119188"/>
              <a:gd name="connsiteY46" fmla="*/ 245269 h 735806"/>
              <a:gd name="connsiteX47" fmla="*/ 16669 w 1119188"/>
              <a:gd name="connsiteY47" fmla="*/ 254794 h 735806"/>
              <a:gd name="connsiteX48" fmla="*/ 0 w 1119188"/>
              <a:gd name="connsiteY48" fmla="*/ 261938 h 735806"/>
              <a:gd name="connsiteX49" fmla="*/ 28575 w 1119188"/>
              <a:gd name="connsiteY49" fmla="*/ 278606 h 735806"/>
              <a:gd name="connsiteX50" fmla="*/ 59532 w 1119188"/>
              <a:gd name="connsiteY50" fmla="*/ 278606 h 735806"/>
              <a:gd name="connsiteX51" fmla="*/ 80963 w 1119188"/>
              <a:gd name="connsiteY51" fmla="*/ 278606 h 735806"/>
              <a:gd name="connsiteX52" fmla="*/ 88107 w 1119188"/>
              <a:gd name="connsiteY52" fmla="*/ 276225 h 735806"/>
              <a:gd name="connsiteX53" fmla="*/ 100013 w 1119188"/>
              <a:gd name="connsiteY53" fmla="*/ 261938 h 735806"/>
              <a:gd name="connsiteX54" fmla="*/ 119063 w 1119188"/>
              <a:gd name="connsiteY54" fmla="*/ 259556 h 735806"/>
              <a:gd name="connsiteX55" fmla="*/ 142875 w 1119188"/>
              <a:gd name="connsiteY55" fmla="*/ 257175 h 735806"/>
              <a:gd name="connsiteX56" fmla="*/ 154782 w 1119188"/>
              <a:gd name="connsiteY56" fmla="*/ 271463 h 735806"/>
              <a:gd name="connsiteX57" fmla="*/ 145257 w 1119188"/>
              <a:gd name="connsiteY57" fmla="*/ 292894 h 735806"/>
              <a:gd name="connsiteX58" fmla="*/ 114300 w 1119188"/>
              <a:gd name="connsiteY58" fmla="*/ 304800 h 735806"/>
              <a:gd name="connsiteX59" fmla="*/ 78582 w 1119188"/>
              <a:gd name="connsiteY59" fmla="*/ 397669 h 735806"/>
              <a:gd name="connsiteX60" fmla="*/ 97632 w 1119188"/>
              <a:gd name="connsiteY60" fmla="*/ 421481 h 735806"/>
              <a:gd name="connsiteX61" fmla="*/ 102394 w 1119188"/>
              <a:gd name="connsiteY61" fmla="*/ 464344 h 735806"/>
              <a:gd name="connsiteX62" fmla="*/ 107157 w 1119188"/>
              <a:gd name="connsiteY62" fmla="*/ 481013 h 735806"/>
              <a:gd name="connsiteX63" fmla="*/ 142875 w 1119188"/>
              <a:gd name="connsiteY63" fmla="*/ 471488 h 735806"/>
              <a:gd name="connsiteX64" fmla="*/ 178594 w 1119188"/>
              <a:gd name="connsiteY64" fmla="*/ 459581 h 735806"/>
              <a:gd name="connsiteX65" fmla="*/ 228600 w 1119188"/>
              <a:gd name="connsiteY65" fmla="*/ 471488 h 735806"/>
              <a:gd name="connsiteX66" fmla="*/ 266700 w 1119188"/>
              <a:gd name="connsiteY66" fmla="*/ 481013 h 735806"/>
              <a:gd name="connsiteX67" fmla="*/ 319088 w 1119188"/>
              <a:gd name="connsiteY67" fmla="*/ 478631 h 735806"/>
              <a:gd name="connsiteX68" fmla="*/ 359569 w 1119188"/>
              <a:gd name="connsiteY68" fmla="*/ 461963 h 735806"/>
              <a:gd name="connsiteX69" fmla="*/ 395288 w 1119188"/>
              <a:gd name="connsiteY69" fmla="*/ 442913 h 735806"/>
              <a:gd name="connsiteX70" fmla="*/ 433388 w 1119188"/>
              <a:gd name="connsiteY70" fmla="*/ 450056 h 735806"/>
              <a:gd name="connsiteX71" fmla="*/ 473869 w 1119188"/>
              <a:gd name="connsiteY71" fmla="*/ 469106 h 735806"/>
              <a:gd name="connsiteX72" fmla="*/ 519113 w 1119188"/>
              <a:gd name="connsiteY72" fmla="*/ 495300 h 735806"/>
              <a:gd name="connsiteX73" fmla="*/ 550069 w 1119188"/>
              <a:gd name="connsiteY73" fmla="*/ 521494 h 735806"/>
              <a:gd name="connsiteX74" fmla="*/ 554832 w 1119188"/>
              <a:gd name="connsiteY74" fmla="*/ 559594 h 735806"/>
              <a:gd name="connsiteX75" fmla="*/ 550069 w 1119188"/>
              <a:gd name="connsiteY75" fmla="*/ 614363 h 735806"/>
              <a:gd name="connsiteX76" fmla="*/ 545307 w 1119188"/>
              <a:gd name="connsiteY76" fmla="*/ 645319 h 735806"/>
              <a:gd name="connsiteX77" fmla="*/ 519113 w 1119188"/>
              <a:gd name="connsiteY77" fmla="*/ 657225 h 735806"/>
              <a:gd name="connsiteX78" fmla="*/ 502444 w 1119188"/>
              <a:gd name="connsiteY78" fmla="*/ 673894 h 735806"/>
              <a:gd name="connsiteX79" fmla="*/ 504825 w 1119188"/>
              <a:gd name="connsiteY79" fmla="*/ 707231 h 735806"/>
              <a:gd name="connsiteX80" fmla="*/ 523875 w 1119188"/>
              <a:gd name="connsiteY80" fmla="*/ 731044 h 735806"/>
              <a:gd name="connsiteX81" fmla="*/ 604838 w 1119188"/>
              <a:gd name="connsiteY81" fmla="*/ 735806 h 735806"/>
              <a:gd name="connsiteX82" fmla="*/ 671513 w 1119188"/>
              <a:gd name="connsiteY82" fmla="*/ 685800 h 735806"/>
              <a:gd name="connsiteX83" fmla="*/ 671513 w 1119188"/>
              <a:gd name="connsiteY83" fmla="*/ 604838 h 735806"/>
              <a:gd name="connsiteX84" fmla="*/ 723900 w 1119188"/>
              <a:gd name="connsiteY84" fmla="*/ 554831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19188" h="735806">
                <a:moveTo>
                  <a:pt x="723900" y="554831"/>
                </a:moveTo>
                <a:lnTo>
                  <a:pt x="716757" y="497681"/>
                </a:lnTo>
                <a:lnTo>
                  <a:pt x="702469" y="473869"/>
                </a:lnTo>
                <a:lnTo>
                  <a:pt x="716757" y="459581"/>
                </a:lnTo>
                <a:lnTo>
                  <a:pt x="766763" y="461963"/>
                </a:lnTo>
                <a:lnTo>
                  <a:pt x="764382" y="426244"/>
                </a:lnTo>
                <a:lnTo>
                  <a:pt x="773907" y="407194"/>
                </a:lnTo>
                <a:lnTo>
                  <a:pt x="819150" y="376238"/>
                </a:lnTo>
                <a:cubicBezTo>
                  <a:pt x="818356" y="345282"/>
                  <a:pt x="817563" y="314325"/>
                  <a:pt x="816769" y="283369"/>
                </a:cubicBezTo>
                <a:lnTo>
                  <a:pt x="840582" y="273844"/>
                </a:lnTo>
                <a:lnTo>
                  <a:pt x="881063" y="321469"/>
                </a:lnTo>
                <a:lnTo>
                  <a:pt x="909638" y="307181"/>
                </a:lnTo>
                <a:lnTo>
                  <a:pt x="919163" y="264319"/>
                </a:lnTo>
                <a:lnTo>
                  <a:pt x="952500" y="259556"/>
                </a:lnTo>
                <a:lnTo>
                  <a:pt x="1004888" y="204788"/>
                </a:lnTo>
                <a:lnTo>
                  <a:pt x="1035844" y="180975"/>
                </a:lnTo>
                <a:lnTo>
                  <a:pt x="1104900" y="157163"/>
                </a:lnTo>
                <a:lnTo>
                  <a:pt x="1116807" y="83344"/>
                </a:lnTo>
                <a:lnTo>
                  <a:pt x="1116807" y="57150"/>
                </a:lnTo>
                <a:lnTo>
                  <a:pt x="1119188" y="35719"/>
                </a:lnTo>
                <a:lnTo>
                  <a:pt x="1104900" y="0"/>
                </a:lnTo>
                <a:lnTo>
                  <a:pt x="1069182" y="7144"/>
                </a:lnTo>
                <a:lnTo>
                  <a:pt x="992982" y="9525"/>
                </a:lnTo>
                <a:lnTo>
                  <a:pt x="954882" y="38100"/>
                </a:lnTo>
                <a:lnTo>
                  <a:pt x="931069" y="42863"/>
                </a:lnTo>
                <a:lnTo>
                  <a:pt x="904875" y="42863"/>
                </a:lnTo>
                <a:lnTo>
                  <a:pt x="831057" y="85725"/>
                </a:lnTo>
                <a:lnTo>
                  <a:pt x="776288" y="104775"/>
                </a:lnTo>
                <a:lnTo>
                  <a:pt x="707232" y="180975"/>
                </a:lnTo>
                <a:lnTo>
                  <a:pt x="692944" y="195263"/>
                </a:lnTo>
                <a:lnTo>
                  <a:pt x="626269" y="192881"/>
                </a:lnTo>
                <a:lnTo>
                  <a:pt x="619125" y="207169"/>
                </a:lnTo>
                <a:lnTo>
                  <a:pt x="519113" y="211931"/>
                </a:lnTo>
                <a:lnTo>
                  <a:pt x="492919" y="230981"/>
                </a:lnTo>
                <a:lnTo>
                  <a:pt x="459582" y="245269"/>
                </a:lnTo>
                <a:lnTo>
                  <a:pt x="433388" y="271463"/>
                </a:lnTo>
                <a:lnTo>
                  <a:pt x="416719" y="278606"/>
                </a:lnTo>
                <a:lnTo>
                  <a:pt x="378619" y="278606"/>
                </a:lnTo>
                <a:lnTo>
                  <a:pt x="335757" y="250031"/>
                </a:lnTo>
                <a:lnTo>
                  <a:pt x="250032" y="250031"/>
                </a:lnTo>
                <a:lnTo>
                  <a:pt x="211932" y="240506"/>
                </a:lnTo>
                <a:lnTo>
                  <a:pt x="188119" y="221456"/>
                </a:lnTo>
                <a:lnTo>
                  <a:pt x="171450" y="207169"/>
                </a:lnTo>
                <a:lnTo>
                  <a:pt x="150019" y="202406"/>
                </a:lnTo>
                <a:lnTo>
                  <a:pt x="126207" y="209550"/>
                </a:lnTo>
                <a:lnTo>
                  <a:pt x="85725" y="226219"/>
                </a:lnTo>
                <a:lnTo>
                  <a:pt x="54769" y="245269"/>
                </a:lnTo>
                <a:lnTo>
                  <a:pt x="16669" y="254794"/>
                </a:lnTo>
                <a:lnTo>
                  <a:pt x="0" y="261938"/>
                </a:lnTo>
                <a:lnTo>
                  <a:pt x="28575" y="278606"/>
                </a:lnTo>
                <a:lnTo>
                  <a:pt x="59532" y="278606"/>
                </a:lnTo>
                <a:lnTo>
                  <a:pt x="80963" y="278606"/>
                </a:lnTo>
                <a:lnTo>
                  <a:pt x="88107" y="276225"/>
                </a:lnTo>
                <a:lnTo>
                  <a:pt x="100013" y="261938"/>
                </a:lnTo>
                <a:lnTo>
                  <a:pt x="119063" y="259556"/>
                </a:lnTo>
                <a:lnTo>
                  <a:pt x="142875" y="257175"/>
                </a:lnTo>
                <a:lnTo>
                  <a:pt x="154782" y="271463"/>
                </a:lnTo>
                <a:lnTo>
                  <a:pt x="145257" y="292894"/>
                </a:lnTo>
                <a:lnTo>
                  <a:pt x="114300" y="304800"/>
                </a:lnTo>
                <a:lnTo>
                  <a:pt x="78582" y="397669"/>
                </a:lnTo>
                <a:lnTo>
                  <a:pt x="97632" y="421481"/>
                </a:lnTo>
                <a:lnTo>
                  <a:pt x="102394" y="464344"/>
                </a:lnTo>
                <a:lnTo>
                  <a:pt x="107157" y="481013"/>
                </a:lnTo>
                <a:lnTo>
                  <a:pt x="142875" y="471488"/>
                </a:lnTo>
                <a:lnTo>
                  <a:pt x="178594" y="459581"/>
                </a:lnTo>
                <a:lnTo>
                  <a:pt x="228600" y="471488"/>
                </a:lnTo>
                <a:lnTo>
                  <a:pt x="266700" y="481013"/>
                </a:lnTo>
                <a:lnTo>
                  <a:pt x="319088" y="478631"/>
                </a:lnTo>
                <a:lnTo>
                  <a:pt x="359569" y="461963"/>
                </a:lnTo>
                <a:lnTo>
                  <a:pt x="395288" y="442913"/>
                </a:lnTo>
                <a:lnTo>
                  <a:pt x="433388" y="450056"/>
                </a:lnTo>
                <a:lnTo>
                  <a:pt x="473869" y="469106"/>
                </a:lnTo>
                <a:lnTo>
                  <a:pt x="519113" y="495300"/>
                </a:lnTo>
                <a:lnTo>
                  <a:pt x="550069" y="521494"/>
                </a:lnTo>
                <a:lnTo>
                  <a:pt x="554832" y="559594"/>
                </a:lnTo>
                <a:lnTo>
                  <a:pt x="550069" y="614363"/>
                </a:lnTo>
                <a:lnTo>
                  <a:pt x="545307" y="645319"/>
                </a:lnTo>
                <a:lnTo>
                  <a:pt x="519113" y="657225"/>
                </a:lnTo>
                <a:lnTo>
                  <a:pt x="502444" y="673894"/>
                </a:lnTo>
                <a:lnTo>
                  <a:pt x="504825" y="707231"/>
                </a:lnTo>
                <a:lnTo>
                  <a:pt x="523875" y="731044"/>
                </a:lnTo>
                <a:lnTo>
                  <a:pt x="604838" y="735806"/>
                </a:lnTo>
                <a:lnTo>
                  <a:pt x="671513" y="685800"/>
                </a:lnTo>
                <a:lnTo>
                  <a:pt x="671513" y="604838"/>
                </a:lnTo>
                <a:lnTo>
                  <a:pt x="723900" y="554831"/>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21184" name="Freeform 221183"/>
          <p:cNvSpPr/>
          <p:nvPr/>
        </p:nvSpPr>
        <p:spPr>
          <a:xfrm>
            <a:off x="4651895" y="3267868"/>
            <a:ext cx="460375" cy="212725"/>
          </a:xfrm>
          <a:custGeom>
            <a:avLst/>
            <a:gdLst>
              <a:gd name="connsiteX0" fmla="*/ 0 w 459581"/>
              <a:gd name="connsiteY0" fmla="*/ 42862 h 211931"/>
              <a:gd name="connsiteX1" fmla="*/ 7143 w 459581"/>
              <a:gd name="connsiteY1" fmla="*/ 104775 h 211931"/>
              <a:gd name="connsiteX2" fmla="*/ 30956 w 459581"/>
              <a:gd name="connsiteY2" fmla="*/ 119062 h 211931"/>
              <a:gd name="connsiteX3" fmla="*/ 33337 w 459581"/>
              <a:gd name="connsiteY3" fmla="*/ 171450 h 211931"/>
              <a:gd name="connsiteX4" fmla="*/ 38100 w 459581"/>
              <a:gd name="connsiteY4" fmla="*/ 188118 h 211931"/>
              <a:gd name="connsiteX5" fmla="*/ 88106 w 459581"/>
              <a:gd name="connsiteY5" fmla="*/ 204787 h 211931"/>
              <a:gd name="connsiteX6" fmla="*/ 88106 w 459581"/>
              <a:gd name="connsiteY6" fmla="*/ 204787 h 211931"/>
              <a:gd name="connsiteX7" fmla="*/ 147637 w 459581"/>
              <a:gd name="connsiteY7" fmla="*/ 211931 h 211931"/>
              <a:gd name="connsiteX8" fmla="*/ 180975 w 459581"/>
              <a:gd name="connsiteY8" fmla="*/ 197643 h 211931"/>
              <a:gd name="connsiteX9" fmla="*/ 214312 w 459581"/>
              <a:gd name="connsiteY9" fmla="*/ 192881 h 211931"/>
              <a:gd name="connsiteX10" fmla="*/ 242887 w 459581"/>
              <a:gd name="connsiteY10" fmla="*/ 204787 h 211931"/>
              <a:gd name="connsiteX11" fmla="*/ 261937 w 459581"/>
              <a:gd name="connsiteY11" fmla="*/ 204787 h 211931"/>
              <a:gd name="connsiteX12" fmla="*/ 321468 w 459581"/>
              <a:gd name="connsiteY12" fmla="*/ 178593 h 211931"/>
              <a:gd name="connsiteX13" fmla="*/ 350043 w 459581"/>
              <a:gd name="connsiteY13" fmla="*/ 180975 h 211931"/>
              <a:gd name="connsiteX14" fmla="*/ 402431 w 459581"/>
              <a:gd name="connsiteY14" fmla="*/ 161925 h 211931"/>
              <a:gd name="connsiteX15" fmla="*/ 457200 w 459581"/>
              <a:gd name="connsiteY15" fmla="*/ 173831 h 211931"/>
              <a:gd name="connsiteX16" fmla="*/ 459581 w 459581"/>
              <a:gd name="connsiteY16" fmla="*/ 128587 h 211931"/>
              <a:gd name="connsiteX17" fmla="*/ 450056 w 459581"/>
              <a:gd name="connsiteY17" fmla="*/ 83343 h 211931"/>
              <a:gd name="connsiteX18" fmla="*/ 423862 w 459581"/>
              <a:gd name="connsiteY18" fmla="*/ 52387 h 211931"/>
              <a:gd name="connsiteX19" fmla="*/ 357187 w 459581"/>
              <a:gd name="connsiteY19" fmla="*/ 19050 h 211931"/>
              <a:gd name="connsiteX20" fmla="*/ 319087 w 459581"/>
              <a:gd name="connsiteY20" fmla="*/ 0 h 211931"/>
              <a:gd name="connsiteX21" fmla="*/ 295275 w 459581"/>
              <a:gd name="connsiteY21" fmla="*/ 0 h 211931"/>
              <a:gd name="connsiteX22" fmla="*/ 240506 w 459581"/>
              <a:gd name="connsiteY22" fmla="*/ 33337 h 211931"/>
              <a:gd name="connsiteX23" fmla="*/ 176212 w 459581"/>
              <a:gd name="connsiteY23" fmla="*/ 45243 h 211931"/>
              <a:gd name="connsiteX24" fmla="*/ 95250 w 459581"/>
              <a:gd name="connsiteY24" fmla="*/ 19050 h 211931"/>
              <a:gd name="connsiteX25" fmla="*/ 78581 w 459581"/>
              <a:gd name="connsiteY25" fmla="*/ 16668 h 211931"/>
              <a:gd name="connsiteX26" fmla="*/ 0 w 459581"/>
              <a:gd name="connsiteY26" fmla="*/ 42862 h 21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9581" h="211931">
                <a:moveTo>
                  <a:pt x="0" y="42862"/>
                </a:moveTo>
                <a:lnTo>
                  <a:pt x="7143" y="104775"/>
                </a:lnTo>
                <a:lnTo>
                  <a:pt x="30956" y="119062"/>
                </a:lnTo>
                <a:lnTo>
                  <a:pt x="33337" y="171450"/>
                </a:lnTo>
                <a:lnTo>
                  <a:pt x="38100" y="188118"/>
                </a:lnTo>
                <a:lnTo>
                  <a:pt x="88106" y="204787"/>
                </a:lnTo>
                <a:lnTo>
                  <a:pt x="88106" y="204787"/>
                </a:lnTo>
                <a:lnTo>
                  <a:pt x="147637" y="211931"/>
                </a:lnTo>
                <a:lnTo>
                  <a:pt x="180975" y="197643"/>
                </a:lnTo>
                <a:lnTo>
                  <a:pt x="214312" y="192881"/>
                </a:lnTo>
                <a:lnTo>
                  <a:pt x="242887" y="204787"/>
                </a:lnTo>
                <a:lnTo>
                  <a:pt x="261937" y="204787"/>
                </a:lnTo>
                <a:lnTo>
                  <a:pt x="321468" y="178593"/>
                </a:lnTo>
                <a:lnTo>
                  <a:pt x="350043" y="180975"/>
                </a:lnTo>
                <a:lnTo>
                  <a:pt x="402431" y="161925"/>
                </a:lnTo>
                <a:lnTo>
                  <a:pt x="457200" y="173831"/>
                </a:lnTo>
                <a:lnTo>
                  <a:pt x="459581" y="128587"/>
                </a:lnTo>
                <a:lnTo>
                  <a:pt x="450056" y="83343"/>
                </a:lnTo>
                <a:lnTo>
                  <a:pt x="423862" y="52387"/>
                </a:lnTo>
                <a:lnTo>
                  <a:pt x="357187" y="19050"/>
                </a:lnTo>
                <a:lnTo>
                  <a:pt x="319087" y="0"/>
                </a:lnTo>
                <a:lnTo>
                  <a:pt x="295275" y="0"/>
                </a:lnTo>
                <a:lnTo>
                  <a:pt x="240506" y="33337"/>
                </a:lnTo>
                <a:lnTo>
                  <a:pt x="176212" y="45243"/>
                </a:lnTo>
                <a:lnTo>
                  <a:pt x="95250" y="19050"/>
                </a:lnTo>
                <a:lnTo>
                  <a:pt x="78581" y="16668"/>
                </a:lnTo>
                <a:lnTo>
                  <a:pt x="0" y="42862"/>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21187" name="Freeform 221186"/>
          <p:cNvSpPr/>
          <p:nvPr/>
        </p:nvSpPr>
        <p:spPr>
          <a:xfrm>
            <a:off x="4890020" y="2542380"/>
            <a:ext cx="1060450" cy="563563"/>
          </a:xfrm>
          <a:custGeom>
            <a:avLst/>
            <a:gdLst>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2 w 1059656"/>
              <a:gd name="connsiteY79" fmla="*/ 481012 h 531019"/>
              <a:gd name="connsiteX80" fmla="*/ 697706 w 1059656"/>
              <a:gd name="connsiteY80"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2 w 1059656"/>
              <a:gd name="connsiteY79" fmla="*/ 481012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9605 w 1059656"/>
              <a:gd name="connsiteY79" fmla="*/ 471487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7224 w 1059656"/>
              <a:gd name="connsiteY79" fmla="*/ 483393 h 531019"/>
              <a:gd name="connsiteX80" fmla="*/ 676275 w 1059656"/>
              <a:gd name="connsiteY80" fmla="*/ 500062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7224 w 1059656"/>
              <a:gd name="connsiteY79" fmla="*/ 483393 h 531019"/>
              <a:gd name="connsiteX80" fmla="*/ 654844 w 1059656"/>
              <a:gd name="connsiteY80" fmla="*/ 495300 h 531019"/>
              <a:gd name="connsiteX81" fmla="*/ 697706 w 1059656"/>
              <a:gd name="connsiteY81" fmla="*/ 531019 h 531019"/>
              <a:gd name="connsiteX0" fmla="*/ 697706 w 1059656"/>
              <a:gd name="connsiteY0" fmla="*/ 531019 h 531019"/>
              <a:gd name="connsiteX1" fmla="*/ 778668 w 1059656"/>
              <a:gd name="connsiteY1" fmla="*/ 459581 h 531019"/>
              <a:gd name="connsiteX2" fmla="*/ 816768 w 1059656"/>
              <a:gd name="connsiteY2" fmla="*/ 440531 h 531019"/>
              <a:gd name="connsiteX3" fmla="*/ 852487 w 1059656"/>
              <a:gd name="connsiteY3" fmla="*/ 438150 h 531019"/>
              <a:gd name="connsiteX4" fmla="*/ 916781 w 1059656"/>
              <a:gd name="connsiteY4" fmla="*/ 423862 h 531019"/>
              <a:gd name="connsiteX5" fmla="*/ 950118 w 1059656"/>
              <a:gd name="connsiteY5" fmla="*/ 426244 h 531019"/>
              <a:gd name="connsiteX6" fmla="*/ 988218 w 1059656"/>
              <a:gd name="connsiteY6" fmla="*/ 442912 h 531019"/>
              <a:gd name="connsiteX7" fmla="*/ 1019175 w 1059656"/>
              <a:gd name="connsiteY7" fmla="*/ 411956 h 531019"/>
              <a:gd name="connsiteX8" fmla="*/ 992981 w 1059656"/>
              <a:gd name="connsiteY8" fmla="*/ 381000 h 531019"/>
              <a:gd name="connsiteX9" fmla="*/ 988218 w 1059656"/>
              <a:gd name="connsiteY9" fmla="*/ 350044 h 531019"/>
              <a:gd name="connsiteX10" fmla="*/ 995362 w 1059656"/>
              <a:gd name="connsiteY10" fmla="*/ 311944 h 531019"/>
              <a:gd name="connsiteX11" fmla="*/ 1023937 w 1059656"/>
              <a:gd name="connsiteY11" fmla="*/ 271462 h 531019"/>
              <a:gd name="connsiteX12" fmla="*/ 1052512 w 1059656"/>
              <a:gd name="connsiteY12" fmla="*/ 261937 h 531019"/>
              <a:gd name="connsiteX13" fmla="*/ 1059656 w 1059656"/>
              <a:gd name="connsiteY13" fmla="*/ 233362 h 531019"/>
              <a:gd name="connsiteX14" fmla="*/ 1047750 w 1059656"/>
              <a:gd name="connsiteY14" fmla="*/ 204787 h 531019"/>
              <a:gd name="connsiteX15" fmla="*/ 1019175 w 1059656"/>
              <a:gd name="connsiteY15" fmla="*/ 195262 h 531019"/>
              <a:gd name="connsiteX16" fmla="*/ 992981 w 1059656"/>
              <a:gd name="connsiteY16" fmla="*/ 202406 h 531019"/>
              <a:gd name="connsiteX17" fmla="*/ 935831 w 1059656"/>
              <a:gd name="connsiteY17" fmla="*/ 221456 h 531019"/>
              <a:gd name="connsiteX18" fmla="*/ 900112 w 1059656"/>
              <a:gd name="connsiteY18" fmla="*/ 226219 h 531019"/>
              <a:gd name="connsiteX19" fmla="*/ 878681 w 1059656"/>
              <a:gd name="connsiteY19" fmla="*/ 209550 h 531019"/>
              <a:gd name="connsiteX20" fmla="*/ 873918 w 1059656"/>
              <a:gd name="connsiteY20" fmla="*/ 195262 h 531019"/>
              <a:gd name="connsiteX21" fmla="*/ 881062 w 1059656"/>
              <a:gd name="connsiteY21" fmla="*/ 152400 h 531019"/>
              <a:gd name="connsiteX22" fmla="*/ 888206 w 1059656"/>
              <a:gd name="connsiteY22" fmla="*/ 116681 h 531019"/>
              <a:gd name="connsiteX23" fmla="*/ 871537 w 1059656"/>
              <a:gd name="connsiteY23" fmla="*/ 78581 h 531019"/>
              <a:gd name="connsiteX24" fmla="*/ 840581 w 1059656"/>
              <a:gd name="connsiteY24" fmla="*/ 61912 h 531019"/>
              <a:gd name="connsiteX25" fmla="*/ 862012 w 1059656"/>
              <a:gd name="connsiteY25" fmla="*/ 14287 h 531019"/>
              <a:gd name="connsiteX26" fmla="*/ 809625 w 1059656"/>
              <a:gd name="connsiteY26" fmla="*/ 0 h 531019"/>
              <a:gd name="connsiteX27" fmla="*/ 797718 w 1059656"/>
              <a:gd name="connsiteY27" fmla="*/ 16669 h 531019"/>
              <a:gd name="connsiteX28" fmla="*/ 757237 w 1059656"/>
              <a:gd name="connsiteY28" fmla="*/ 11906 h 531019"/>
              <a:gd name="connsiteX29" fmla="*/ 735806 w 1059656"/>
              <a:gd name="connsiteY29" fmla="*/ 16669 h 531019"/>
              <a:gd name="connsiteX30" fmla="*/ 719137 w 1059656"/>
              <a:gd name="connsiteY30" fmla="*/ 45244 h 531019"/>
              <a:gd name="connsiteX31" fmla="*/ 723900 w 1059656"/>
              <a:gd name="connsiteY31" fmla="*/ 64294 h 531019"/>
              <a:gd name="connsiteX32" fmla="*/ 707231 w 1059656"/>
              <a:gd name="connsiteY32" fmla="*/ 78581 h 531019"/>
              <a:gd name="connsiteX33" fmla="*/ 631031 w 1059656"/>
              <a:gd name="connsiteY33" fmla="*/ 80962 h 531019"/>
              <a:gd name="connsiteX34" fmla="*/ 597693 w 1059656"/>
              <a:gd name="connsiteY34" fmla="*/ 66675 h 531019"/>
              <a:gd name="connsiteX35" fmla="*/ 569118 w 1059656"/>
              <a:gd name="connsiteY35" fmla="*/ 38100 h 531019"/>
              <a:gd name="connsiteX36" fmla="*/ 531018 w 1059656"/>
              <a:gd name="connsiteY36" fmla="*/ 33337 h 531019"/>
              <a:gd name="connsiteX37" fmla="*/ 497681 w 1059656"/>
              <a:gd name="connsiteY37" fmla="*/ 57150 h 531019"/>
              <a:gd name="connsiteX38" fmla="*/ 481012 w 1059656"/>
              <a:gd name="connsiteY38" fmla="*/ 76200 h 531019"/>
              <a:gd name="connsiteX39" fmla="*/ 466725 w 1059656"/>
              <a:gd name="connsiteY39" fmla="*/ 92869 h 531019"/>
              <a:gd name="connsiteX40" fmla="*/ 450056 w 1059656"/>
              <a:gd name="connsiteY40" fmla="*/ 111919 h 531019"/>
              <a:gd name="connsiteX41" fmla="*/ 454818 w 1059656"/>
              <a:gd name="connsiteY41" fmla="*/ 138112 h 531019"/>
              <a:gd name="connsiteX42" fmla="*/ 423862 w 1059656"/>
              <a:gd name="connsiteY42" fmla="*/ 161925 h 531019"/>
              <a:gd name="connsiteX43" fmla="*/ 371475 w 1059656"/>
              <a:gd name="connsiteY43" fmla="*/ 171450 h 531019"/>
              <a:gd name="connsiteX44" fmla="*/ 330993 w 1059656"/>
              <a:gd name="connsiteY44" fmla="*/ 190500 h 531019"/>
              <a:gd name="connsiteX45" fmla="*/ 321468 w 1059656"/>
              <a:gd name="connsiteY45" fmla="*/ 228600 h 531019"/>
              <a:gd name="connsiteX46" fmla="*/ 319087 w 1059656"/>
              <a:gd name="connsiteY46" fmla="*/ 235744 h 531019"/>
              <a:gd name="connsiteX47" fmla="*/ 266700 w 1059656"/>
              <a:gd name="connsiteY47" fmla="*/ 252412 h 531019"/>
              <a:gd name="connsiteX48" fmla="*/ 180975 w 1059656"/>
              <a:gd name="connsiteY48" fmla="*/ 283369 h 531019"/>
              <a:gd name="connsiteX49" fmla="*/ 157162 w 1059656"/>
              <a:gd name="connsiteY49" fmla="*/ 276225 h 531019"/>
              <a:gd name="connsiteX50" fmla="*/ 128587 w 1059656"/>
              <a:gd name="connsiteY50" fmla="*/ 266700 h 531019"/>
              <a:gd name="connsiteX51" fmla="*/ 130968 w 1059656"/>
              <a:gd name="connsiteY51" fmla="*/ 326231 h 531019"/>
              <a:gd name="connsiteX52" fmla="*/ 169068 w 1059656"/>
              <a:gd name="connsiteY52" fmla="*/ 354806 h 531019"/>
              <a:gd name="connsiteX53" fmla="*/ 185737 w 1059656"/>
              <a:gd name="connsiteY53" fmla="*/ 378619 h 531019"/>
              <a:gd name="connsiteX54" fmla="*/ 180975 w 1059656"/>
              <a:gd name="connsiteY54" fmla="*/ 409575 h 531019"/>
              <a:gd name="connsiteX55" fmla="*/ 173831 w 1059656"/>
              <a:gd name="connsiteY55" fmla="*/ 438150 h 531019"/>
              <a:gd name="connsiteX56" fmla="*/ 130968 w 1059656"/>
              <a:gd name="connsiteY56" fmla="*/ 440531 h 531019"/>
              <a:gd name="connsiteX57" fmla="*/ 95250 w 1059656"/>
              <a:gd name="connsiteY57" fmla="*/ 454819 h 531019"/>
              <a:gd name="connsiteX58" fmla="*/ 71437 w 1059656"/>
              <a:gd name="connsiteY58" fmla="*/ 459581 h 531019"/>
              <a:gd name="connsiteX59" fmla="*/ 50006 w 1059656"/>
              <a:gd name="connsiteY59" fmla="*/ 471487 h 531019"/>
              <a:gd name="connsiteX60" fmla="*/ 30956 w 1059656"/>
              <a:gd name="connsiteY60" fmla="*/ 488156 h 531019"/>
              <a:gd name="connsiteX61" fmla="*/ 7143 w 1059656"/>
              <a:gd name="connsiteY61" fmla="*/ 495300 h 531019"/>
              <a:gd name="connsiteX62" fmla="*/ 0 w 1059656"/>
              <a:gd name="connsiteY62" fmla="*/ 500062 h 531019"/>
              <a:gd name="connsiteX63" fmla="*/ 38100 w 1059656"/>
              <a:gd name="connsiteY63" fmla="*/ 528637 h 531019"/>
              <a:gd name="connsiteX64" fmla="*/ 80962 w 1059656"/>
              <a:gd name="connsiteY64" fmla="*/ 526256 h 531019"/>
              <a:gd name="connsiteX65" fmla="*/ 116681 w 1059656"/>
              <a:gd name="connsiteY65" fmla="*/ 492919 h 531019"/>
              <a:gd name="connsiteX66" fmla="*/ 171450 w 1059656"/>
              <a:gd name="connsiteY66" fmla="*/ 466725 h 531019"/>
              <a:gd name="connsiteX67" fmla="*/ 278606 w 1059656"/>
              <a:gd name="connsiteY67" fmla="*/ 459581 h 531019"/>
              <a:gd name="connsiteX68" fmla="*/ 292893 w 1059656"/>
              <a:gd name="connsiteY68" fmla="*/ 447675 h 531019"/>
              <a:gd name="connsiteX69" fmla="*/ 357187 w 1059656"/>
              <a:gd name="connsiteY69" fmla="*/ 447675 h 531019"/>
              <a:gd name="connsiteX70" fmla="*/ 433387 w 1059656"/>
              <a:gd name="connsiteY70" fmla="*/ 354806 h 531019"/>
              <a:gd name="connsiteX71" fmla="*/ 559593 w 1059656"/>
              <a:gd name="connsiteY71" fmla="*/ 295275 h 531019"/>
              <a:gd name="connsiteX72" fmla="*/ 619125 w 1059656"/>
              <a:gd name="connsiteY72" fmla="*/ 288131 h 531019"/>
              <a:gd name="connsiteX73" fmla="*/ 654843 w 1059656"/>
              <a:gd name="connsiteY73" fmla="*/ 261937 h 531019"/>
              <a:gd name="connsiteX74" fmla="*/ 716756 w 1059656"/>
              <a:gd name="connsiteY74" fmla="*/ 259556 h 531019"/>
              <a:gd name="connsiteX75" fmla="*/ 771525 w 1059656"/>
              <a:gd name="connsiteY75" fmla="*/ 252412 h 531019"/>
              <a:gd name="connsiteX76" fmla="*/ 781050 w 1059656"/>
              <a:gd name="connsiteY76" fmla="*/ 290512 h 531019"/>
              <a:gd name="connsiteX77" fmla="*/ 773906 w 1059656"/>
              <a:gd name="connsiteY77" fmla="*/ 411956 h 531019"/>
              <a:gd name="connsiteX78" fmla="*/ 707231 w 1059656"/>
              <a:gd name="connsiteY78" fmla="*/ 428625 h 531019"/>
              <a:gd name="connsiteX79" fmla="*/ 652461 w 1059656"/>
              <a:gd name="connsiteY79" fmla="*/ 476249 h 531019"/>
              <a:gd name="connsiteX80" fmla="*/ 654844 w 1059656"/>
              <a:gd name="connsiteY80" fmla="*/ 495300 h 531019"/>
              <a:gd name="connsiteX81" fmla="*/ 697706 w 1059656"/>
              <a:gd name="connsiteY81" fmla="*/ 531019 h 531019"/>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33437 w 1059656"/>
              <a:gd name="connsiteY25" fmla="*/ 0 h 564357"/>
              <a:gd name="connsiteX26" fmla="*/ 809625 w 1059656"/>
              <a:gd name="connsiteY26" fmla="*/ 33338 h 564357"/>
              <a:gd name="connsiteX27" fmla="*/ 797718 w 1059656"/>
              <a:gd name="connsiteY27" fmla="*/ 50007 h 564357"/>
              <a:gd name="connsiteX28" fmla="*/ 757237 w 1059656"/>
              <a:gd name="connsiteY28" fmla="*/ 45244 h 564357"/>
              <a:gd name="connsiteX29" fmla="*/ 735806 w 1059656"/>
              <a:gd name="connsiteY29" fmla="*/ 50007 h 564357"/>
              <a:gd name="connsiteX30" fmla="*/ 719137 w 1059656"/>
              <a:gd name="connsiteY30" fmla="*/ 78582 h 564357"/>
              <a:gd name="connsiteX31" fmla="*/ 723900 w 1059656"/>
              <a:gd name="connsiteY31" fmla="*/ 97632 h 564357"/>
              <a:gd name="connsiteX32" fmla="*/ 707231 w 1059656"/>
              <a:gd name="connsiteY32" fmla="*/ 111919 h 564357"/>
              <a:gd name="connsiteX33" fmla="*/ 631031 w 1059656"/>
              <a:gd name="connsiteY33" fmla="*/ 114300 h 564357"/>
              <a:gd name="connsiteX34" fmla="*/ 597693 w 1059656"/>
              <a:gd name="connsiteY34" fmla="*/ 100013 h 564357"/>
              <a:gd name="connsiteX35" fmla="*/ 569118 w 1059656"/>
              <a:gd name="connsiteY35" fmla="*/ 71438 h 564357"/>
              <a:gd name="connsiteX36" fmla="*/ 531018 w 1059656"/>
              <a:gd name="connsiteY36" fmla="*/ 66675 h 564357"/>
              <a:gd name="connsiteX37" fmla="*/ 497681 w 1059656"/>
              <a:gd name="connsiteY37" fmla="*/ 90488 h 564357"/>
              <a:gd name="connsiteX38" fmla="*/ 481012 w 1059656"/>
              <a:gd name="connsiteY38" fmla="*/ 109538 h 564357"/>
              <a:gd name="connsiteX39" fmla="*/ 466725 w 1059656"/>
              <a:gd name="connsiteY39" fmla="*/ 126207 h 564357"/>
              <a:gd name="connsiteX40" fmla="*/ 450056 w 1059656"/>
              <a:gd name="connsiteY40" fmla="*/ 145257 h 564357"/>
              <a:gd name="connsiteX41" fmla="*/ 454818 w 1059656"/>
              <a:gd name="connsiteY41" fmla="*/ 171450 h 564357"/>
              <a:gd name="connsiteX42" fmla="*/ 423862 w 1059656"/>
              <a:gd name="connsiteY42" fmla="*/ 195263 h 564357"/>
              <a:gd name="connsiteX43" fmla="*/ 371475 w 1059656"/>
              <a:gd name="connsiteY43" fmla="*/ 204788 h 564357"/>
              <a:gd name="connsiteX44" fmla="*/ 330993 w 1059656"/>
              <a:gd name="connsiteY44" fmla="*/ 223838 h 564357"/>
              <a:gd name="connsiteX45" fmla="*/ 321468 w 1059656"/>
              <a:gd name="connsiteY45" fmla="*/ 261938 h 564357"/>
              <a:gd name="connsiteX46" fmla="*/ 319087 w 1059656"/>
              <a:gd name="connsiteY46" fmla="*/ 269082 h 564357"/>
              <a:gd name="connsiteX47" fmla="*/ 266700 w 1059656"/>
              <a:gd name="connsiteY47" fmla="*/ 285750 h 564357"/>
              <a:gd name="connsiteX48" fmla="*/ 180975 w 1059656"/>
              <a:gd name="connsiteY48" fmla="*/ 316707 h 564357"/>
              <a:gd name="connsiteX49" fmla="*/ 157162 w 1059656"/>
              <a:gd name="connsiteY49" fmla="*/ 309563 h 564357"/>
              <a:gd name="connsiteX50" fmla="*/ 128587 w 1059656"/>
              <a:gd name="connsiteY50" fmla="*/ 300038 h 564357"/>
              <a:gd name="connsiteX51" fmla="*/ 130968 w 1059656"/>
              <a:gd name="connsiteY51" fmla="*/ 359569 h 564357"/>
              <a:gd name="connsiteX52" fmla="*/ 169068 w 1059656"/>
              <a:gd name="connsiteY52" fmla="*/ 388144 h 564357"/>
              <a:gd name="connsiteX53" fmla="*/ 185737 w 1059656"/>
              <a:gd name="connsiteY53" fmla="*/ 411957 h 564357"/>
              <a:gd name="connsiteX54" fmla="*/ 180975 w 1059656"/>
              <a:gd name="connsiteY54" fmla="*/ 442913 h 564357"/>
              <a:gd name="connsiteX55" fmla="*/ 173831 w 1059656"/>
              <a:gd name="connsiteY55" fmla="*/ 471488 h 564357"/>
              <a:gd name="connsiteX56" fmla="*/ 130968 w 1059656"/>
              <a:gd name="connsiteY56" fmla="*/ 473869 h 564357"/>
              <a:gd name="connsiteX57" fmla="*/ 95250 w 1059656"/>
              <a:gd name="connsiteY57" fmla="*/ 488157 h 564357"/>
              <a:gd name="connsiteX58" fmla="*/ 71437 w 1059656"/>
              <a:gd name="connsiteY58" fmla="*/ 492919 h 564357"/>
              <a:gd name="connsiteX59" fmla="*/ 50006 w 1059656"/>
              <a:gd name="connsiteY59" fmla="*/ 504825 h 564357"/>
              <a:gd name="connsiteX60" fmla="*/ 30956 w 1059656"/>
              <a:gd name="connsiteY60" fmla="*/ 521494 h 564357"/>
              <a:gd name="connsiteX61" fmla="*/ 7143 w 1059656"/>
              <a:gd name="connsiteY61" fmla="*/ 528638 h 564357"/>
              <a:gd name="connsiteX62" fmla="*/ 0 w 1059656"/>
              <a:gd name="connsiteY62" fmla="*/ 533400 h 564357"/>
              <a:gd name="connsiteX63" fmla="*/ 38100 w 1059656"/>
              <a:gd name="connsiteY63" fmla="*/ 561975 h 564357"/>
              <a:gd name="connsiteX64" fmla="*/ 80962 w 1059656"/>
              <a:gd name="connsiteY64" fmla="*/ 559594 h 564357"/>
              <a:gd name="connsiteX65" fmla="*/ 116681 w 1059656"/>
              <a:gd name="connsiteY65" fmla="*/ 526257 h 564357"/>
              <a:gd name="connsiteX66" fmla="*/ 171450 w 1059656"/>
              <a:gd name="connsiteY66" fmla="*/ 500063 h 564357"/>
              <a:gd name="connsiteX67" fmla="*/ 278606 w 1059656"/>
              <a:gd name="connsiteY67" fmla="*/ 492919 h 564357"/>
              <a:gd name="connsiteX68" fmla="*/ 292893 w 1059656"/>
              <a:gd name="connsiteY68" fmla="*/ 481013 h 564357"/>
              <a:gd name="connsiteX69" fmla="*/ 357187 w 1059656"/>
              <a:gd name="connsiteY69" fmla="*/ 481013 h 564357"/>
              <a:gd name="connsiteX70" fmla="*/ 433387 w 1059656"/>
              <a:gd name="connsiteY70" fmla="*/ 388144 h 564357"/>
              <a:gd name="connsiteX71" fmla="*/ 559593 w 1059656"/>
              <a:gd name="connsiteY71" fmla="*/ 328613 h 564357"/>
              <a:gd name="connsiteX72" fmla="*/ 619125 w 1059656"/>
              <a:gd name="connsiteY72" fmla="*/ 321469 h 564357"/>
              <a:gd name="connsiteX73" fmla="*/ 654843 w 1059656"/>
              <a:gd name="connsiteY73" fmla="*/ 295275 h 564357"/>
              <a:gd name="connsiteX74" fmla="*/ 716756 w 1059656"/>
              <a:gd name="connsiteY74" fmla="*/ 292894 h 564357"/>
              <a:gd name="connsiteX75" fmla="*/ 771525 w 1059656"/>
              <a:gd name="connsiteY75" fmla="*/ 285750 h 564357"/>
              <a:gd name="connsiteX76" fmla="*/ 781050 w 1059656"/>
              <a:gd name="connsiteY76" fmla="*/ 323850 h 564357"/>
              <a:gd name="connsiteX77" fmla="*/ 773906 w 1059656"/>
              <a:gd name="connsiteY77" fmla="*/ 445294 h 564357"/>
              <a:gd name="connsiteX78" fmla="*/ 707231 w 1059656"/>
              <a:gd name="connsiteY78" fmla="*/ 461963 h 564357"/>
              <a:gd name="connsiteX79" fmla="*/ 652461 w 1059656"/>
              <a:gd name="connsiteY79" fmla="*/ 509587 h 564357"/>
              <a:gd name="connsiteX80" fmla="*/ 654844 w 1059656"/>
              <a:gd name="connsiteY80" fmla="*/ 528638 h 564357"/>
              <a:gd name="connsiteX81" fmla="*/ 697706 w 1059656"/>
              <a:gd name="connsiteY81"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35818 w 1059656"/>
              <a:gd name="connsiteY25" fmla="*/ 52388 h 564357"/>
              <a:gd name="connsiteX26" fmla="*/ 833437 w 1059656"/>
              <a:gd name="connsiteY26" fmla="*/ 0 h 564357"/>
              <a:gd name="connsiteX27" fmla="*/ 809625 w 1059656"/>
              <a:gd name="connsiteY27" fmla="*/ 33338 h 564357"/>
              <a:gd name="connsiteX28" fmla="*/ 797718 w 1059656"/>
              <a:gd name="connsiteY28" fmla="*/ 50007 h 564357"/>
              <a:gd name="connsiteX29" fmla="*/ 757237 w 1059656"/>
              <a:gd name="connsiteY29" fmla="*/ 45244 h 564357"/>
              <a:gd name="connsiteX30" fmla="*/ 735806 w 1059656"/>
              <a:gd name="connsiteY30" fmla="*/ 50007 h 564357"/>
              <a:gd name="connsiteX31" fmla="*/ 719137 w 1059656"/>
              <a:gd name="connsiteY31" fmla="*/ 78582 h 564357"/>
              <a:gd name="connsiteX32" fmla="*/ 723900 w 1059656"/>
              <a:gd name="connsiteY32" fmla="*/ 97632 h 564357"/>
              <a:gd name="connsiteX33" fmla="*/ 707231 w 1059656"/>
              <a:gd name="connsiteY33" fmla="*/ 111919 h 564357"/>
              <a:gd name="connsiteX34" fmla="*/ 631031 w 1059656"/>
              <a:gd name="connsiteY34" fmla="*/ 114300 h 564357"/>
              <a:gd name="connsiteX35" fmla="*/ 597693 w 1059656"/>
              <a:gd name="connsiteY35" fmla="*/ 100013 h 564357"/>
              <a:gd name="connsiteX36" fmla="*/ 569118 w 1059656"/>
              <a:gd name="connsiteY36" fmla="*/ 71438 h 564357"/>
              <a:gd name="connsiteX37" fmla="*/ 531018 w 1059656"/>
              <a:gd name="connsiteY37" fmla="*/ 66675 h 564357"/>
              <a:gd name="connsiteX38" fmla="*/ 497681 w 1059656"/>
              <a:gd name="connsiteY38" fmla="*/ 90488 h 564357"/>
              <a:gd name="connsiteX39" fmla="*/ 481012 w 1059656"/>
              <a:gd name="connsiteY39" fmla="*/ 109538 h 564357"/>
              <a:gd name="connsiteX40" fmla="*/ 466725 w 1059656"/>
              <a:gd name="connsiteY40" fmla="*/ 126207 h 564357"/>
              <a:gd name="connsiteX41" fmla="*/ 450056 w 1059656"/>
              <a:gd name="connsiteY41" fmla="*/ 145257 h 564357"/>
              <a:gd name="connsiteX42" fmla="*/ 454818 w 1059656"/>
              <a:gd name="connsiteY42" fmla="*/ 171450 h 564357"/>
              <a:gd name="connsiteX43" fmla="*/ 423862 w 1059656"/>
              <a:gd name="connsiteY43" fmla="*/ 195263 h 564357"/>
              <a:gd name="connsiteX44" fmla="*/ 371475 w 1059656"/>
              <a:gd name="connsiteY44" fmla="*/ 204788 h 564357"/>
              <a:gd name="connsiteX45" fmla="*/ 330993 w 1059656"/>
              <a:gd name="connsiteY45" fmla="*/ 223838 h 564357"/>
              <a:gd name="connsiteX46" fmla="*/ 321468 w 1059656"/>
              <a:gd name="connsiteY46" fmla="*/ 261938 h 564357"/>
              <a:gd name="connsiteX47" fmla="*/ 319087 w 1059656"/>
              <a:gd name="connsiteY47" fmla="*/ 269082 h 564357"/>
              <a:gd name="connsiteX48" fmla="*/ 266700 w 1059656"/>
              <a:gd name="connsiteY48" fmla="*/ 285750 h 564357"/>
              <a:gd name="connsiteX49" fmla="*/ 180975 w 1059656"/>
              <a:gd name="connsiteY49" fmla="*/ 316707 h 564357"/>
              <a:gd name="connsiteX50" fmla="*/ 157162 w 1059656"/>
              <a:gd name="connsiteY50" fmla="*/ 309563 h 564357"/>
              <a:gd name="connsiteX51" fmla="*/ 128587 w 1059656"/>
              <a:gd name="connsiteY51" fmla="*/ 300038 h 564357"/>
              <a:gd name="connsiteX52" fmla="*/ 130968 w 1059656"/>
              <a:gd name="connsiteY52" fmla="*/ 359569 h 564357"/>
              <a:gd name="connsiteX53" fmla="*/ 169068 w 1059656"/>
              <a:gd name="connsiteY53" fmla="*/ 388144 h 564357"/>
              <a:gd name="connsiteX54" fmla="*/ 185737 w 1059656"/>
              <a:gd name="connsiteY54" fmla="*/ 411957 h 564357"/>
              <a:gd name="connsiteX55" fmla="*/ 180975 w 1059656"/>
              <a:gd name="connsiteY55" fmla="*/ 442913 h 564357"/>
              <a:gd name="connsiteX56" fmla="*/ 173831 w 1059656"/>
              <a:gd name="connsiteY56" fmla="*/ 471488 h 564357"/>
              <a:gd name="connsiteX57" fmla="*/ 130968 w 1059656"/>
              <a:gd name="connsiteY57" fmla="*/ 473869 h 564357"/>
              <a:gd name="connsiteX58" fmla="*/ 95250 w 1059656"/>
              <a:gd name="connsiteY58" fmla="*/ 488157 h 564357"/>
              <a:gd name="connsiteX59" fmla="*/ 71437 w 1059656"/>
              <a:gd name="connsiteY59" fmla="*/ 492919 h 564357"/>
              <a:gd name="connsiteX60" fmla="*/ 50006 w 1059656"/>
              <a:gd name="connsiteY60" fmla="*/ 504825 h 564357"/>
              <a:gd name="connsiteX61" fmla="*/ 30956 w 1059656"/>
              <a:gd name="connsiteY61" fmla="*/ 521494 h 564357"/>
              <a:gd name="connsiteX62" fmla="*/ 7143 w 1059656"/>
              <a:gd name="connsiteY62" fmla="*/ 528638 h 564357"/>
              <a:gd name="connsiteX63" fmla="*/ 0 w 1059656"/>
              <a:gd name="connsiteY63" fmla="*/ 533400 h 564357"/>
              <a:gd name="connsiteX64" fmla="*/ 38100 w 1059656"/>
              <a:gd name="connsiteY64" fmla="*/ 561975 h 564357"/>
              <a:gd name="connsiteX65" fmla="*/ 80962 w 1059656"/>
              <a:gd name="connsiteY65" fmla="*/ 559594 h 564357"/>
              <a:gd name="connsiteX66" fmla="*/ 116681 w 1059656"/>
              <a:gd name="connsiteY66" fmla="*/ 526257 h 564357"/>
              <a:gd name="connsiteX67" fmla="*/ 171450 w 1059656"/>
              <a:gd name="connsiteY67" fmla="*/ 500063 h 564357"/>
              <a:gd name="connsiteX68" fmla="*/ 278606 w 1059656"/>
              <a:gd name="connsiteY68" fmla="*/ 492919 h 564357"/>
              <a:gd name="connsiteX69" fmla="*/ 292893 w 1059656"/>
              <a:gd name="connsiteY69" fmla="*/ 481013 h 564357"/>
              <a:gd name="connsiteX70" fmla="*/ 357187 w 1059656"/>
              <a:gd name="connsiteY70" fmla="*/ 481013 h 564357"/>
              <a:gd name="connsiteX71" fmla="*/ 433387 w 1059656"/>
              <a:gd name="connsiteY71" fmla="*/ 388144 h 564357"/>
              <a:gd name="connsiteX72" fmla="*/ 559593 w 1059656"/>
              <a:gd name="connsiteY72" fmla="*/ 328613 h 564357"/>
              <a:gd name="connsiteX73" fmla="*/ 619125 w 1059656"/>
              <a:gd name="connsiteY73" fmla="*/ 321469 h 564357"/>
              <a:gd name="connsiteX74" fmla="*/ 654843 w 1059656"/>
              <a:gd name="connsiteY74" fmla="*/ 295275 h 564357"/>
              <a:gd name="connsiteX75" fmla="*/ 716756 w 1059656"/>
              <a:gd name="connsiteY75" fmla="*/ 292894 h 564357"/>
              <a:gd name="connsiteX76" fmla="*/ 771525 w 1059656"/>
              <a:gd name="connsiteY76" fmla="*/ 285750 h 564357"/>
              <a:gd name="connsiteX77" fmla="*/ 781050 w 1059656"/>
              <a:gd name="connsiteY77" fmla="*/ 323850 h 564357"/>
              <a:gd name="connsiteX78" fmla="*/ 773906 w 1059656"/>
              <a:gd name="connsiteY78" fmla="*/ 445294 h 564357"/>
              <a:gd name="connsiteX79" fmla="*/ 707231 w 1059656"/>
              <a:gd name="connsiteY79" fmla="*/ 461963 h 564357"/>
              <a:gd name="connsiteX80" fmla="*/ 652461 w 1059656"/>
              <a:gd name="connsiteY80" fmla="*/ 509587 h 564357"/>
              <a:gd name="connsiteX81" fmla="*/ 654844 w 1059656"/>
              <a:gd name="connsiteY81" fmla="*/ 528638 h 564357"/>
              <a:gd name="connsiteX82" fmla="*/ 697706 w 1059656"/>
              <a:gd name="connsiteY82"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57249 w 1059656"/>
              <a:gd name="connsiteY25" fmla="*/ 28576 h 564357"/>
              <a:gd name="connsiteX26" fmla="*/ 833437 w 1059656"/>
              <a:gd name="connsiteY26" fmla="*/ 0 h 564357"/>
              <a:gd name="connsiteX27" fmla="*/ 809625 w 1059656"/>
              <a:gd name="connsiteY27" fmla="*/ 33338 h 564357"/>
              <a:gd name="connsiteX28" fmla="*/ 797718 w 1059656"/>
              <a:gd name="connsiteY28" fmla="*/ 50007 h 564357"/>
              <a:gd name="connsiteX29" fmla="*/ 757237 w 1059656"/>
              <a:gd name="connsiteY29" fmla="*/ 45244 h 564357"/>
              <a:gd name="connsiteX30" fmla="*/ 735806 w 1059656"/>
              <a:gd name="connsiteY30" fmla="*/ 50007 h 564357"/>
              <a:gd name="connsiteX31" fmla="*/ 719137 w 1059656"/>
              <a:gd name="connsiteY31" fmla="*/ 78582 h 564357"/>
              <a:gd name="connsiteX32" fmla="*/ 723900 w 1059656"/>
              <a:gd name="connsiteY32" fmla="*/ 97632 h 564357"/>
              <a:gd name="connsiteX33" fmla="*/ 707231 w 1059656"/>
              <a:gd name="connsiteY33" fmla="*/ 111919 h 564357"/>
              <a:gd name="connsiteX34" fmla="*/ 631031 w 1059656"/>
              <a:gd name="connsiteY34" fmla="*/ 114300 h 564357"/>
              <a:gd name="connsiteX35" fmla="*/ 597693 w 1059656"/>
              <a:gd name="connsiteY35" fmla="*/ 100013 h 564357"/>
              <a:gd name="connsiteX36" fmla="*/ 569118 w 1059656"/>
              <a:gd name="connsiteY36" fmla="*/ 71438 h 564357"/>
              <a:gd name="connsiteX37" fmla="*/ 531018 w 1059656"/>
              <a:gd name="connsiteY37" fmla="*/ 66675 h 564357"/>
              <a:gd name="connsiteX38" fmla="*/ 497681 w 1059656"/>
              <a:gd name="connsiteY38" fmla="*/ 90488 h 564357"/>
              <a:gd name="connsiteX39" fmla="*/ 481012 w 1059656"/>
              <a:gd name="connsiteY39" fmla="*/ 109538 h 564357"/>
              <a:gd name="connsiteX40" fmla="*/ 466725 w 1059656"/>
              <a:gd name="connsiteY40" fmla="*/ 126207 h 564357"/>
              <a:gd name="connsiteX41" fmla="*/ 450056 w 1059656"/>
              <a:gd name="connsiteY41" fmla="*/ 145257 h 564357"/>
              <a:gd name="connsiteX42" fmla="*/ 454818 w 1059656"/>
              <a:gd name="connsiteY42" fmla="*/ 171450 h 564357"/>
              <a:gd name="connsiteX43" fmla="*/ 423862 w 1059656"/>
              <a:gd name="connsiteY43" fmla="*/ 195263 h 564357"/>
              <a:gd name="connsiteX44" fmla="*/ 371475 w 1059656"/>
              <a:gd name="connsiteY44" fmla="*/ 204788 h 564357"/>
              <a:gd name="connsiteX45" fmla="*/ 330993 w 1059656"/>
              <a:gd name="connsiteY45" fmla="*/ 223838 h 564357"/>
              <a:gd name="connsiteX46" fmla="*/ 321468 w 1059656"/>
              <a:gd name="connsiteY46" fmla="*/ 261938 h 564357"/>
              <a:gd name="connsiteX47" fmla="*/ 319087 w 1059656"/>
              <a:gd name="connsiteY47" fmla="*/ 269082 h 564357"/>
              <a:gd name="connsiteX48" fmla="*/ 266700 w 1059656"/>
              <a:gd name="connsiteY48" fmla="*/ 285750 h 564357"/>
              <a:gd name="connsiteX49" fmla="*/ 180975 w 1059656"/>
              <a:gd name="connsiteY49" fmla="*/ 316707 h 564357"/>
              <a:gd name="connsiteX50" fmla="*/ 157162 w 1059656"/>
              <a:gd name="connsiteY50" fmla="*/ 309563 h 564357"/>
              <a:gd name="connsiteX51" fmla="*/ 128587 w 1059656"/>
              <a:gd name="connsiteY51" fmla="*/ 300038 h 564357"/>
              <a:gd name="connsiteX52" fmla="*/ 130968 w 1059656"/>
              <a:gd name="connsiteY52" fmla="*/ 359569 h 564357"/>
              <a:gd name="connsiteX53" fmla="*/ 169068 w 1059656"/>
              <a:gd name="connsiteY53" fmla="*/ 388144 h 564357"/>
              <a:gd name="connsiteX54" fmla="*/ 185737 w 1059656"/>
              <a:gd name="connsiteY54" fmla="*/ 411957 h 564357"/>
              <a:gd name="connsiteX55" fmla="*/ 180975 w 1059656"/>
              <a:gd name="connsiteY55" fmla="*/ 442913 h 564357"/>
              <a:gd name="connsiteX56" fmla="*/ 173831 w 1059656"/>
              <a:gd name="connsiteY56" fmla="*/ 471488 h 564357"/>
              <a:gd name="connsiteX57" fmla="*/ 130968 w 1059656"/>
              <a:gd name="connsiteY57" fmla="*/ 473869 h 564357"/>
              <a:gd name="connsiteX58" fmla="*/ 95250 w 1059656"/>
              <a:gd name="connsiteY58" fmla="*/ 488157 h 564357"/>
              <a:gd name="connsiteX59" fmla="*/ 71437 w 1059656"/>
              <a:gd name="connsiteY59" fmla="*/ 492919 h 564357"/>
              <a:gd name="connsiteX60" fmla="*/ 50006 w 1059656"/>
              <a:gd name="connsiteY60" fmla="*/ 504825 h 564357"/>
              <a:gd name="connsiteX61" fmla="*/ 30956 w 1059656"/>
              <a:gd name="connsiteY61" fmla="*/ 521494 h 564357"/>
              <a:gd name="connsiteX62" fmla="*/ 7143 w 1059656"/>
              <a:gd name="connsiteY62" fmla="*/ 528638 h 564357"/>
              <a:gd name="connsiteX63" fmla="*/ 0 w 1059656"/>
              <a:gd name="connsiteY63" fmla="*/ 533400 h 564357"/>
              <a:gd name="connsiteX64" fmla="*/ 38100 w 1059656"/>
              <a:gd name="connsiteY64" fmla="*/ 561975 h 564357"/>
              <a:gd name="connsiteX65" fmla="*/ 80962 w 1059656"/>
              <a:gd name="connsiteY65" fmla="*/ 559594 h 564357"/>
              <a:gd name="connsiteX66" fmla="*/ 116681 w 1059656"/>
              <a:gd name="connsiteY66" fmla="*/ 526257 h 564357"/>
              <a:gd name="connsiteX67" fmla="*/ 171450 w 1059656"/>
              <a:gd name="connsiteY67" fmla="*/ 500063 h 564357"/>
              <a:gd name="connsiteX68" fmla="*/ 278606 w 1059656"/>
              <a:gd name="connsiteY68" fmla="*/ 492919 h 564357"/>
              <a:gd name="connsiteX69" fmla="*/ 292893 w 1059656"/>
              <a:gd name="connsiteY69" fmla="*/ 481013 h 564357"/>
              <a:gd name="connsiteX70" fmla="*/ 357187 w 1059656"/>
              <a:gd name="connsiteY70" fmla="*/ 481013 h 564357"/>
              <a:gd name="connsiteX71" fmla="*/ 433387 w 1059656"/>
              <a:gd name="connsiteY71" fmla="*/ 388144 h 564357"/>
              <a:gd name="connsiteX72" fmla="*/ 559593 w 1059656"/>
              <a:gd name="connsiteY72" fmla="*/ 328613 h 564357"/>
              <a:gd name="connsiteX73" fmla="*/ 619125 w 1059656"/>
              <a:gd name="connsiteY73" fmla="*/ 321469 h 564357"/>
              <a:gd name="connsiteX74" fmla="*/ 654843 w 1059656"/>
              <a:gd name="connsiteY74" fmla="*/ 295275 h 564357"/>
              <a:gd name="connsiteX75" fmla="*/ 716756 w 1059656"/>
              <a:gd name="connsiteY75" fmla="*/ 292894 h 564357"/>
              <a:gd name="connsiteX76" fmla="*/ 771525 w 1059656"/>
              <a:gd name="connsiteY76" fmla="*/ 285750 h 564357"/>
              <a:gd name="connsiteX77" fmla="*/ 781050 w 1059656"/>
              <a:gd name="connsiteY77" fmla="*/ 323850 h 564357"/>
              <a:gd name="connsiteX78" fmla="*/ 773906 w 1059656"/>
              <a:gd name="connsiteY78" fmla="*/ 445294 h 564357"/>
              <a:gd name="connsiteX79" fmla="*/ 707231 w 1059656"/>
              <a:gd name="connsiteY79" fmla="*/ 461963 h 564357"/>
              <a:gd name="connsiteX80" fmla="*/ 652461 w 1059656"/>
              <a:gd name="connsiteY80" fmla="*/ 509587 h 564357"/>
              <a:gd name="connsiteX81" fmla="*/ 654844 w 1059656"/>
              <a:gd name="connsiteY81" fmla="*/ 528638 h 564357"/>
              <a:gd name="connsiteX82" fmla="*/ 697706 w 1059656"/>
              <a:gd name="connsiteY82"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45343 w 1059656"/>
              <a:gd name="connsiteY25" fmla="*/ 61913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40581 w 1059656"/>
              <a:gd name="connsiteY24" fmla="*/ 95250 h 564357"/>
              <a:gd name="connsiteX25" fmla="*/ 859630 w 1059656"/>
              <a:gd name="connsiteY25" fmla="*/ 66676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 name="connsiteX0" fmla="*/ 697706 w 1059656"/>
              <a:gd name="connsiteY0" fmla="*/ 564357 h 564357"/>
              <a:gd name="connsiteX1" fmla="*/ 778668 w 1059656"/>
              <a:gd name="connsiteY1" fmla="*/ 492919 h 564357"/>
              <a:gd name="connsiteX2" fmla="*/ 816768 w 1059656"/>
              <a:gd name="connsiteY2" fmla="*/ 473869 h 564357"/>
              <a:gd name="connsiteX3" fmla="*/ 852487 w 1059656"/>
              <a:gd name="connsiteY3" fmla="*/ 471488 h 564357"/>
              <a:gd name="connsiteX4" fmla="*/ 916781 w 1059656"/>
              <a:gd name="connsiteY4" fmla="*/ 457200 h 564357"/>
              <a:gd name="connsiteX5" fmla="*/ 950118 w 1059656"/>
              <a:gd name="connsiteY5" fmla="*/ 459582 h 564357"/>
              <a:gd name="connsiteX6" fmla="*/ 988218 w 1059656"/>
              <a:gd name="connsiteY6" fmla="*/ 476250 h 564357"/>
              <a:gd name="connsiteX7" fmla="*/ 1019175 w 1059656"/>
              <a:gd name="connsiteY7" fmla="*/ 445294 h 564357"/>
              <a:gd name="connsiteX8" fmla="*/ 992981 w 1059656"/>
              <a:gd name="connsiteY8" fmla="*/ 414338 h 564357"/>
              <a:gd name="connsiteX9" fmla="*/ 988218 w 1059656"/>
              <a:gd name="connsiteY9" fmla="*/ 383382 h 564357"/>
              <a:gd name="connsiteX10" fmla="*/ 995362 w 1059656"/>
              <a:gd name="connsiteY10" fmla="*/ 345282 h 564357"/>
              <a:gd name="connsiteX11" fmla="*/ 1023937 w 1059656"/>
              <a:gd name="connsiteY11" fmla="*/ 304800 h 564357"/>
              <a:gd name="connsiteX12" fmla="*/ 1052512 w 1059656"/>
              <a:gd name="connsiteY12" fmla="*/ 295275 h 564357"/>
              <a:gd name="connsiteX13" fmla="*/ 1059656 w 1059656"/>
              <a:gd name="connsiteY13" fmla="*/ 266700 h 564357"/>
              <a:gd name="connsiteX14" fmla="*/ 1047750 w 1059656"/>
              <a:gd name="connsiteY14" fmla="*/ 238125 h 564357"/>
              <a:gd name="connsiteX15" fmla="*/ 1019175 w 1059656"/>
              <a:gd name="connsiteY15" fmla="*/ 228600 h 564357"/>
              <a:gd name="connsiteX16" fmla="*/ 992981 w 1059656"/>
              <a:gd name="connsiteY16" fmla="*/ 235744 h 564357"/>
              <a:gd name="connsiteX17" fmla="*/ 935831 w 1059656"/>
              <a:gd name="connsiteY17" fmla="*/ 254794 h 564357"/>
              <a:gd name="connsiteX18" fmla="*/ 900112 w 1059656"/>
              <a:gd name="connsiteY18" fmla="*/ 259557 h 564357"/>
              <a:gd name="connsiteX19" fmla="*/ 878681 w 1059656"/>
              <a:gd name="connsiteY19" fmla="*/ 242888 h 564357"/>
              <a:gd name="connsiteX20" fmla="*/ 873918 w 1059656"/>
              <a:gd name="connsiteY20" fmla="*/ 228600 h 564357"/>
              <a:gd name="connsiteX21" fmla="*/ 881062 w 1059656"/>
              <a:gd name="connsiteY21" fmla="*/ 185738 h 564357"/>
              <a:gd name="connsiteX22" fmla="*/ 888206 w 1059656"/>
              <a:gd name="connsiteY22" fmla="*/ 150019 h 564357"/>
              <a:gd name="connsiteX23" fmla="*/ 871537 w 1059656"/>
              <a:gd name="connsiteY23" fmla="*/ 111919 h 564357"/>
              <a:gd name="connsiteX24" fmla="*/ 852488 w 1059656"/>
              <a:gd name="connsiteY24" fmla="*/ 92869 h 564357"/>
              <a:gd name="connsiteX25" fmla="*/ 859630 w 1059656"/>
              <a:gd name="connsiteY25" fmla="*/ 66676 h 564357"/>
              <a:gd name="connsiteX26" fmla="*/ 857249 w 1059656"/>
              <a:gd name="connsiteY26" fmla="*/ 28576 h 564357"/>
              <a:gd name="connsiteX27" fmla="*/ 833437 w 1059656"/>
              <a:gd name="connsiteY27" fmla="*/ 0 h 564357"/>
              <a:gd name="connsiteX28" fmla="*/ 809625 w 1059656"/>
              <a:gd name="connsiteY28" fmla="*/ 33338 h 564357"/>
              <a:gd name="connsiteX29" fmla="*/ 797718 w 1059656"/>
              <a:gd name="connsiteY29" fmla="*/ 50007 h 564357"/>
              <a:gd name="connsiteX30" fmla="*/ 757237 w 1059656"/>
              <a:gd name="connsiteY30" fmla="*/ 45244 h 564357"/>
              <a:gd name="connsiteX31" fmla="*/ 735806 w 1059656"/>
              <a:gd name="connsiteY31" fmla="*/ 50007 h 564357"/>
              <a:gd name="connsiteX32" fmla="*/ 719137 w 1059656"/>
              <a:gd name="connsiteY32" fmla="*/ 78582 h 564357"/>
              <a:gd name="connsiteX33" fmla="*/ 723900 w 1059656"/>
              <a:gd name="connsiteY33" fmla="*/ 97632 h 564357"/>
              <a:gd name="connsiteX34" fmla="*/ 707231 w 1059656"/>
              <a:gd name="connsiteY34" fmla="*/ 111919 h 564357"/>
              <a:gd name="connsiteX35" fmla="*/ 631031 w 1059656"/>
              <a:gd name="connsiteY35" fmla="*/ 114300 h 564357"/>
              <a:gd name="connsiteX36" fmla="*/ 597693 w 1059656"/>
              <a:gd name="connsiteY36" fmla="*/ 100013 h 564357"/>
              <a:gd name="connsiteX37" fmla="*/ 569118 w 1059656"/>
              <a:gd name="connsiteY37" fmla="*/ 71438 h 564357"/>
              <a:gd name="connsiteX38" fmla="*/ 531018 w 1059656"/>
              <a:gd name="connsiteY38" fmla="*/ 66675 h 564357"/>
              <a:gd name="connsiteX39" fmla="*/ 497681 w 1059656"/>
              <a:gd name="connsiteY39" fmla="*/ 90488 h 564357"/>
              <a:gd name="connsiteX40" fmla="*/ 481012 w 1059656"/>
              <a:gd name="connsiteY40" fmla="*/ 109538 h 564357"/>
              <a:gd name="connsiteX41" fmla="*/ 466725 w 1059656"/>
              <a:gd name="connsiteY41" fmla="*/ 126207 h 564357"/>
              <a:gd name="connsiteX42" fmla="*/ 450056 w 1059656"/>
              <a:gd name="connsiteY42" fmla="*/ 145257 h 564357"/>
              <a:gd name="connsiteX43" fmla="*/ 454818 w 1059656"/>
              <a:gd name="connsiteY43" fmla="*/ 171450 h 564357"/>
              <a:gd name="connsiteX44" fmla="*/ 423862 w 1059656"/>
              <a:gd name="connsiteY44" fmla="*/ 195263 h 564357"/>
              <a:gd name="connsiteX45" fmla="*/ 371475 w 1059656"/>
              <a:gd name="connsiteY45" fmla="*/ 204788 h 564357"/>
              <a:gd name="connsiteX46" fmla="*/ 330993 w 1059656"/>
              <a:gd name="connsiteY46" fmla="*/ 223838 h 564357"/>
              <a:gd name="connsiteX47" fmla="*/ 321468 w 1059656"/>
              <a:gd name="connsiteY47" fmla="*/ 261938 h 564357"/>
              <a:gd name="connsiteX48" fmla="*/ 319087 w 1059656"/>
              <a:gd name="connsiteY48" fmla="*/ 269082 h 564357"/>
              <a:gd name="connsiteX49" fmla="*/ 266700 w 1059656"/>
              <a:gd name="connsiteY49" fmla="*/ 285750 h 564357"/>
              <a:gd name="connsiteX50" fmla="*/ 180975 w 1059656"/>
              <a:gd name="connsiteY50" fmla="*/ 316707 h 564357"/>
              <a:gd name="connsiteX51" fmla="*/ 157162 w 1059656"/>
              <a:gd name="connsiteY51" fmla="*/ 309563 h 564357"/>
              <a:gd name="connsiteX52" fmla="*/ 128587 w 1059656"/>
              <a:gd name="connsiteY52" fmla="*/ 300038 h 564357"/>
              <a:gd name="connsiteX53" fmla="*/ 130968 w 1059656"/>
              <a:gd name="connsiteY53" fmla="*/ 359569 h 564357"/>
              <a:gd name="connsiteX54" fmla="*/ 169068 w 1059656"/>
              <a:gd name="connsiteY54" fmla="*/ 388144 h 564357"/>
              <a:gd name="connsiteX55" fmla="*/ 185737 w 1059656"/>
              <a:gd name="connsiteY55" fmla="*/ 411957 h 564357"/>
              <a:gd name="connsiteX56" fmla="*/ 180975 w 1059656"/>
              <a:gd name="connsiteY56" fmla="*/ 442913 h 564357"/>
              <a:gd name="connsiteX57" fmla="*/ 173831 w 1059656"/>
              <a:gd name="connsiteY57" fmla="*/ 471488 h 564357"/>
              <a:gd name="connsiteX58" fmla="*/ 130968 w 1059656"/>
              <a:gd name="connsiteY58" fmla="*/ 473869 h 564357"/>
              <a:gd name="connsiteX59" fmla="*/ 95250 w 1059656"/>
              <a:gd name="connsiteY59" fmla="*/ 488157 h 564357"/>
              <a:gd name="connsiteX60" fmla="*/ 71437 w 1059656"/>
              <a:gd name="connsiteY60" fmla="*/ 492919 h 564357"/>
              <a:gd name="connsiteX61" fmla="*/ 50006 w 1059656"/>
              <a:gd name="connsiteY61" fmla="*/ 504825 h 564357"/>
              <a:gd name="connsiteX62" fmla="*/ 30956 w 1059656"/>
              <a:gd name="connsiteY62" fmla="*/ 521494 h 564357"/>
              <a:gd name="connsiteX63" fmla="*/ 7143 w 1059656"/>
              <a:gd name="connsiteY63" fmla="*/ 528638 h 564357"/>
              <a:gd name="connsiteX64" fmla="*/ 0 w 1059656"/>
              <a:gd name="connsiteY64" fmla="*/ 533400 h 564357"/>
              <a:gd name="connsiteX65" fmla="*/ 38100 w 1059656"/>
              <a:gd name="connsiteY65" fmla="*/ 561975 h 564357"/>
              <a:gd name="connsiteX66" fmla="*/ 80962 w 1059656"/>
              <a:gd name="connsiteY66" fmla="*/ 559594 h 564357"/>
              <a:gd name="connsiteX67" fmla="*/ 116681 w 1059656"/>
              <a:gd name="connsiteY67" fmla="*/ 526257 h 564357"/>
              <a:gd name="connsiteX68" fmla="*/ 171450 w 1059656"/>
              <a:gd name="connsiteY68" fmla="*/ 500063 h 564357"/>
              <a:gd name="connsiteX69" fmla="*/ 278606 w 1059656"/>
              <a:gd name="connsiteY69" fmla="*/ 492919 h 564357"/>
              <a:gd name="connsiteX70" fmla="*/ 292893 w 1059656"/>
              <a:gd name="connsiteY70" fmla="*/ 481013 h 564357"/>
              <a:gd name="connsiteX71" fmla="*/ 357187 w 1059656"/>
              <a:gd name="connsiteY71" fmla="*/ 481013 h 564357"/>
              <a:gd name="connsiteX72" fmla="*/ 433387 w 1059656"/>
              <a:gd name="connsiteY72" fmla="*/ 388144 h 564357"/>
              <a:gd name="connsiteX73" fmla="*/ 559593 w 1059656"/>
              <a:gd name="connsiteY73" fmla="*/ 328613 h 564357"/>
              <a:gd name="connsiteX74" fmla="*/ 619125 w 1059656"/>
              <a:gd name="connsiteY74" fmla="*/ 321469 h 564357"/>
              <a:gd name="connsiteX75" fmla="*/ 654843 w 1059656"/>
              <a:gd name="connsiteY75" fmla="*/ 295275 h 564357"/>
              <a:gd name="connsiteX76" fmla="*/ 716756 w 1059656"/>
              <a:gd name="connsiteY76" fmla="*/ 292894 h 564357"/>
              <a:gd name="connsiteX77" fmla="*/ 771525 w 1059656"/>
              <a:gd name="connsiteY77" fmla="*/ 285750 h 564357"/>
              <a:gd name="connsiteX78" fmla="*/ 781050 w 1059656"/>
              <a:gd name="connsiteY78" fmla="*/ 323850 h 564357"/>
              <a:gd name="connsiteX79" fmla="*/ 773906 w 1059656"/>
              <a:gd name="connsiteY79" fmla="*/ 445294 h 564357"/>
              <a:gd name="connsiteX80" fmla="*/ 707231 w 1059656"/>
              <a:gd name="connsiteY80" fmla="*/ 461963 h 564357"/>
              <a:gd name="connsiteX81" fmla="*/ 652461 w 1059656"/>
              <a:gd name="connsiteY81" fmla="*/ 509587 h 564357"/>
              <a:gd name="connsiteX82" fmla="*/ 654844 w 1059656"/>
              <a:gd name="connsiteY82" fmla="*/ 528638 h 564357"/>
              <a:gd name="connsiteX83" fmla="*/ 697706 w 1059656"/>
              <a:gd name="connsiteY83" fmla="*/ 564357 h 56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059656" h="564357">
                <a:moveTo>
                  <a:pt x="697706" y="564357"/>
                </a:moveTo>
                <a:lnTo>
                  <a:pt x="778668" y="492919"/>
                </a:lnTo>
                <a:lnTo>
                  <a:pt x="816768" y="473869"/>
                </a:lnTo>
                <a:lnTo>
                  <a:pt x="852487" y="471488"/>
                </a:lnTo>
                <a:lnTo>
                  <a:pt x="916781" y="457200"/>
                </a:lnTo>
                <a:lnTo>
                  <a:pt x="950118" y="459582"/>
                </a:lnTo>
                <a:lnTo>
                  <a:pt x="988218" y="476250"/>
                </a:lnTo>
                <a:lnTo>
                  <a:pt x="1019175" y="445294"/>
                </a:lnTo>
                <a:lnTo>
                  <a:pt x="992981" y="414338"/>
                </a:lnTo>
                <a:lnTo>
                  <a:pt x="988218" y="383382"/>
                </a:lnTo>
                <a:lnTo>
                  <a:pt x="995362" y="345282"/>
                </a:lnTo>
                <a:lnTo>
                  <a:pt x="1023937" y="304800"/>
                </a:lnTo>
                <a:lnTo>
                  <a:pt x="1052512" y="295275"/>
                </a:lnTo>
                <a:lnTo>
                  <a:pt x="1059656" y="266700"/>
                </a:lnTo>
                <a:lnTo>
                  <a:pt x="1047750" y="238125"/>
                </a:lnTo>
                <a:lnTo>
                  <a:pt x="1019175" y="228600"/>
                </a:lnTo>
                <a:lnTo>
                  <a:pt x="992981" y="235744"/>
                </a:lnTo>
                <a:lnTo>
                  <a:pt x="935831" y="254794"/>
                </a:lnTo>
                <a:lnTo>
                  <a:pt x="900112" y="259557"/>
                </a:lnTo>
                <a:lnTo>
                  <a:pt x="878681" y="242888"/>
                </a:lnTo>
                <a:lnTo>
                  <a:pt x="873918" y="228600"/>
                </a:lnTo>
                <a:lnTo>
                  <a:pt x="881062" y="185738"/>
                </a:lnTo>
                <a:lnTo>
                  <a:pt x="888206" y="150019"/>
                </a:lnTo>
                <a:lnTo>
                  <a:pt x="871537" y="111919"/>
                </a:lnTo>
                <a:lnTo>
                  <a:pt x="852488" y="92869"/>
                </a:lnTo>
                <a:lnTo>
                  <a:pt x="859630" y="66676"/>
                </a:lnTo>
                <a:lnTo>
                  <a:pt x="857249" y="28576"/>
                </a:lnTo>
                <a:lnTo>
                  <a:pt x="833437" y="0"/>
                </a:lnTo>
                <a:lnTo>
                  <a:pt x="809625" y="33338"/>
                </a:lnTo>
                <a:lnTo>
                  <a:pt x="797718" y="50007"/>
                </a:lnTo>
                <a:lnTo>
                  <a:pt x="757237" y="45244"/>
                </a:lnTo>
                <a:lnTo>
                  <a:pt x="735806" y="50007"/>
                </a:lnTo>
                <a:lnTo>
                  <a:pt x="719137" y="78582"/>
                </a:lnTo>
                <a:lnTo>
                  <a:pt x="723900" y="97632"/>
                </a:lnTo>
                <a:lnTo>
                  <a:pt x="707231" y="111919"/>
                </a:lnTo>
                <a:lnTo>
                  <a:pt x="631031" y="114300"/>
                </a:lnTo>
                <a:lnTo>
                  <a:pt x="597693" y="100013"/>
                </a:lnTo>
                <a:lnTo>
                  <a:pt x="569118" y="71438"/>
                </a:lnTo>
                <a:lnTo>
                  <a:pt x="531018" y="66675"/>
                </a:lnTo>
                <a:lnTo>
                  <a:pt x="497681" y="90488"/>
                </a:lnTo>
                <a:lnTo>
                  <a:pt x="481012" y="109538"/>
                </a:lnTo>
                <a:lnTo>
                  <a:pt x="466725" y="126207"/>
                </a:lnTo>
                <a:lnTo>
                  <a:pt x="450056" y="145257"/>
                </a:lnTo>
                <a:lnTo>
                  <a:pt x="454818" y="171450"/>
                </a:lnTo>
                <a:lnTo>
                  <a:pt x="423862" y="195263"/>
                </a:lnTo>
                <a:lnTo>
                  <a:pt x="371475" y="204788"/>
                </a:lnTo>
                <a:lnTo>
                  <a:pt x="330993" y="223838"/>
                </a:lnTo>
                <a:lnTo>
                  <a:pt x="321468" y="261938"/>
                </a:lnTo>
                <a:lnTo>
                  <a:pt x="319087" y="269082"/>
                </a:lnTo>
                <a:lnTo>
                  <a:pt x="266700" y="285750"/>
                </a:lnTo>
                <a:lnTo>
                  <a:pt x="180975" y="316707"/>
                </a:lnTo>
                <a:lnTo>
                  <a:pt x="157162" y="309563"/>
                </a:lnTo>
                <a:lnTo>
                  <a:pt x="128587" y="300038"/>
                </a:lnTo>
                <a:cubicBezTo>
                  <a:pt x="129381" y="319882"/>
                  <a:pt x="130174" y="339725"/>
                  <a:pt x="130968" y="359569"/>
                </a:cubicBezTo>
                <a:lnTo>
                  <a:pt x="169068" y="388144"/>
                </a:lnTo>
                <a:lnTo>
                  <a:pt x="185737" y="411957"/>
                </a:lnTo>
                <a:lnTo>
                  <a:pt x="180975" y="442913"/>
                </a:lnTo>
                <a:lnTo>
                  <a:pt x="173831" y="471488"/>
                </a:lnTo>
                <a:lnTo>
                  <a:pt x="130968" y="473869"/>
                </a:lnTo>
                <a:lnTo>
                  <a:pt x="95250" y="488157"/>
                </a:lnTo>
                <a:lnTo>
                  <a:pt x="71437" y="492919"/>
                </a:lnTo>
                <a:lnTo>
                  <a:pt x="50006" y="504825"/>
                </a:lnTo>
                <a:lnTo>
                  <a:pt x="30956" y="521494"/>
                </a:lnTo>
                <a:lnTo>
                  <a:pt x="7143" y="528638"/>
                </a:lnTo>
                <a:lnTo>
                  <a:pt x="0" y="533400"/>
                </a:lnTo>
                <a:lnTo>
                  <a:pt x="38100" y="561975"/>
                </a:lnTo>
                <a:lnTo>
                  <a:pt x="80962" y="559594"/>
                </a:lnTo>
                <a:lnTo>
                  <a:pt x="116681" y="526257"/>
                </a:lnTo>
                <a:lnTo>
                  <a:pt x="171450" y="500063"/>
                </a:lnTo>
                <a:lnTo>
                  <a:pt x="278606" y="492919"/>
                </a:lnTo>
                <a:lnTo>
                  <a:pt x="292893" y="481013"/>
                </a:lnTo>
                <a:lnTo>
                  <a:pt x="357187" y="481013"/>
                </a:lnTo>
                <a:lnTo>
                  <a:pt x="433387" y="388144"/>
                </a:lnTo>
                <a:lnTo>
                  <a:pt x="559593" y="328613"/>
                </a:lnTo>
                <a:lnTo>
                  <a:pt x="619125" y="321469"/>
                </a:lnTo>
                <a:lnTo>
                  <a:pt x="654843" y="295275"/>
                </a:lnTo>
                <a:lnTo>
                  <a:pt x="716756" y="292894"/>
                </a:lnTo>
                <a:lnTo>
                  <a:pt x="771525" y="285750"/>
                </a:lnTo>
                <a:lnTo>
                  <a:pt x="781050" y="323850"/>
                </a:lnTo>
                <a:lnTo>
                  <a:pt x="773906" y="445294"/>
                </a:lnTo>
                <a:lnTo>
                  <a:pt x="707231" y="461963"/>
                </a:lnTo>
                <a:lnTo>
                  <a:pt x="652461" y="509587"/>
                </a:lnTo>
                <a:lnTo>
                  <a:pt x="654844" y="528638"/>
                </a:lnTo>
                <a:lnTo>
                  <a:pt x="697706" y="564357"/>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221185" name="Freeform 221184"/>
          <p:cNvSpPr/>
          <p:nvPr/>
        </p:nvSpPr>
        <p:spPr>
          <a:xfrm>
            <a:off x="5264670" y="3051968"/>
            <a:ext cx="320675" cy="330200"/>
          </a:xfrm>
          <a:custGeom>
            <a:avLst/>
            <a:gdLst>
              <a:gd name="connsiteX0" fmla="*/ 190500 w 314325"/>
              <a:gd name="connsiteY0" fmla="*/ 302419 h 330994"/>
              <a:gd name="connsiteX1" fmla="*/ 221456 w 314325"/>
              <a:gd name="connsiteY1" fmla="*/ 240506 h 330994"/>
              <a:gd name="connsiteX2" fmla="*/ 250031 w 314325"/>
              <a:gd name="connsiteY2" fmla="*/ 214312 h 330994"/>
              <a:gd name="connsiteX3" fmla="*/ 266700 w 314325"/>
              <a:gd name="connsiteY3" fmla="*/ 169069 h 330994"/>
              <a:gd name="connsiteX4" fmla="*/ 273844 w 314325"/>
              <a:gd name="connsiteY4" fmla="*/ 119062 h 330994"/>
              <a:gd name="connsiteX5" fmla="*/ 314325 w 314325"/>
              <a:gd name="connsiteY5" fmla="*/ 52387 h 330994"/>
              <a:gd name="connsiteX6" fmla="*/ 295275 w 314325"/>
              <a:gd name="connsiteY6" fmla="*/ 14287 h 330994"/>
              <a:gd name="connsiteX7" fmla="*/ 285750 w 314325"/>
              <a:gd name="connsiteY7" fmla="*/ 21431 h 330994"/>
              <a:gd name="connsiteX8" fmla="*/ 273844 w 314325"/>
              <a:gd name="connsiteY8" fmla="*/ 0 h 330994"/>
              <a:gd name="connsiteX9" fmla="*/ 245269 w 314325"/>
              <a:gd name="connsiteY9" fmla="*/ 33337 h 330994"/>
              <a:gd name="connsiteX10" fmla="*/ 211931 w 314325"/>
              <a:gd name="connsiteY10" fmla="*/ 45244 h 330994"/>
              <a:gd name="connsiteX11" fmla="*/ 202406 w 314325"/>
              <a:gd name="connsiteY11" fmla="*/ 85725 h 330994"/>
              <a:gd name="connsiteX12" fmla="*/ 178594 w 314325"/>
              <a:gd name="connsiteY12" fmla="*/ 95250 h 330994"/>
              <a:gd name="connsiteX13" fmla="*/ 135731 w 314325"/>
              <a:gd name="connsiteY13" fmla="*/ 47625 h 330994"/>
              <a:gd name="connsiteX14" fmla="*/ 104775 w 314325"/>
              <a:gd name="connsiteY14" fmla="*/ 64294 h 330994"/>
              <a:gd name="connsiteX15" fmla="*/ 109537 w 314325"/>
              <a:gd name="connsiteY15" fmla="*/ 154781 h 330994"/>
              <a:gd name="connsiteX16" fmla="*/ 78581 w 314325"/>
              <a:gd name="connsiteY16" fmla="*/ 176212 h 330994"/>
              <a:gd name="connsiteX17" fmla="*/ 59531 w 314325"/>
              <a:gd name="connsiteY17" fmla="*/ 195262 h 330994"/>
              <a:gd name="connsiteX18" fmla="*/ 59531 w 314325"/>
              <a:gd name="connsiteY18" fmla="*/ 195262 h 330994"/>
              <a:gd name="connsiteX19" fmla="*/ 61912 w 314325"/>
              <a:gd name="connsiteY19" fmla="*/ 240506 h 330994"/>
              <a:gd name="connsiteX20" fmla="*/ 9525 w 314325"/>
              <a:gd name="connsiteY20" fmla="*/ 233362 h 330994"/>
              <a:gd name="connsiteX21" fmla="*/ 0 w 314325"/>
              <a:gd name="connsiteY21" fmla="*/ 254794 h 330994"/>
              <a:gd name="connsiteX22" fmla="*/ 14287 w 314325"/>
              <a:gd name="connsiteY22" fmla="*/ 330994 h 330994"/>
              <a:gd name="connsiteX23" fmla="*/ 59531 w 314325"/>
              <a:gd name="connsiteY23" fmla="*/ 302419 h 330994"/>
              <a:gd name="connsiteX24" fmla="*/ 100012 w 314325"/>
              <a:gd name="connsiteY24" fmla="*/ 285750 h 330994"/>
              <a:gd name="connsiteX25" fmla="*/ 126206 w 314325"/>
              <a:gd name="connsiteY25" fmla="*/ 288131 h 330994"/>
              <a:gd name="connsiteX26" fmla="*/ 190500 w 314325"/>
              <a:gd name="connsiteY26" fmla="*/ 302419 h 330994"/>
              <a:gd name="connsiteX0" fmla="*/ 190500 w 321468"/>
              <a:gd name="connsiteY0" fmla="*/ 302419 h 330994"/>
              <a:gd name="connsiteX1" fmla="*/ 221456 w 321468"/>
              <a:gd name="connsiteY1" fmla="*/ 240506 h 330994"/>
              <a:gd name="connsiteX2" fmla="*/ 250031 w 321468"/>
              <a:gd name="connsiteY2" fmla="*/ 214312 h 330994"/>
              <a:gd name="connsiteX3" fmla="*/ 266700 w 321468"/>
              <a:gd name="connsiteY3" fmla="*/ 169069 h 330994"/>
              <a:gd name="connsiteX4" fmla="*/ 273844 w 321468"/>
              <a:gd name="connsiteY4" fmla="*/ 119062 h 330994"/>
              <a:gd name="connsiteX5" fmla="*/ 321468 w 321468"/>
              <a:gd name="connsiteY5" fmla="*/ 61912 h 330994"/>
              <a:gd name="connsiteX6" fmla="*/ 295275 w 321468"/>
              <a:gd name="connsiteY6" fmla="*/ 14287 h 330994"/>
              <a:gd name="connsiteX7" fmla="*/ 285750 w 321468"/>
              <a:gd name="connsiteY7" fmla="*/ 21431 h 330994"/>
              <a:gd name="connsiteX8" fmla="*/ 273844 w 321468"/>
              <a:gd name="connsiteY8" fmla="*/ 0 h 330994"/>
              <a:gd name="connsiteX9" fmla="*/ 245269 w 321468"/>
              <a:gd name="connsiteY9" fmla="*/ 33337 h 330994"/>
              <a:gd name="connsiteX10" fmla="*/ 211931 w 321468"/>
              <a:gd name="connsiteY10" fmla="*/ 45244 h 330994"/>
              <a:gd name="connsiteX11" fmla="*/ 202406 w 321468"/>
              <a:gd name="connsiteY11" fmla="*/ 85725 h 330994"/>
              <a:gd name="connsiteX12" fmla="*/ 178594 w 321468"/>
              <a:gd name="connsiteY12" fmla="*/ 95250 h 330994"/>
              <a:gd name="connsiteX13" fmla="*/ 135731 w 321468"/>
              <a:gd name="connsiteY13" fmla="*/ 47625 h 330994"/>
              <a:gd name="connsiteX14" fmla="*/ 104775 w 321468"/>
              <a:gd name="connsiteY14" fmla="*/ 64294 h 330994"/>
              <a:gd name="connsiteX15" fmla="*/ 109537 w 321468"/>
              <a:gd name="connsiteY15" fmla="*/ 154781 h 330994"/>
              <a:gd name="connsiteX16" fmla="*/ 78581 w 321468"/>
              <a:gd name="connsiteY16" fmla="*/ 176212 h 330994"/>
              <a:gd name="connsiteX17" fmla="*/ 59531 w 321468"/>
              <a:gd name="connsiteY17" fmla="*/ 195262 h 330994"/>
              <a:gd name="connsiteX18" fmla="*/ 59531 w 321468"/>
              <a:gd name="connsiteY18" fmla="*/ 195262 h 330994"/>
              <a:gd name="connsiteX19" fmla="*/ 61912 w 321468"/>
              <a:gd name="connsiteY19" fmla="*/ 240506 h 330994"/>
              <a:gd name="connsiteX20" fmla="*/ 9525 w 321468"/>
              <a:gd name="connsiteY20" fmla="*/ 233362 h 330994"/>
              <a:gd name="connsiteX21" fmla="*/ 0 w 321468"/>
              <a:gd name="connsiteY21" fmla="*/ 254794 h 330994"/>
              <a:gd name="connsiteX22" fmla="*/ 14287 w 321468"/>
              <a:gd name="connsiteY22" fmla="*/ 330994 h 330994"/>
              <a:gd name="connsiteX23" fmla="*/ 59531 w 321468"/>
              <a:gd name="connsiteY23" fmla="*/ 302419 h 330994"/>
              <a:gd name="connsiteX24" fmla="*/ 100012 w 321468"/>
              <a:gd name="connsiteY24" fmla="*/ 285750 h 330994"/>
              <a:gd name="connsiteX25" fmla="*/ 126206 w 321468"/>
              <a:gd name="connsiteY25" fmla="*/ 288131 h 330994"/>
              <a:gd name="connsiteX26" fmla="*/ 190500 w 321468"/>
              <a:gd name="connsiteY26" fmla="*/ 302419 h 33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1468" h="330994">
                <a:moveTo>
                  <a:pt x="190500" y="302419"/>
                </a:moveTo>
                <a:lnTo>
                  <a:pt x="221456" y="240506"/>
                </a:lnTo>
                <a:lnTo>
                  <a:pt x="250031" y="214312"/>
                </a:lnTo>
                <a:lnTo>
                  <a:pt x="266700" y="169069"/>
                </a:lnTo>
                <a:lnTo>
                  <a:pt x="273844" y="119062"/>
                </a:lnTo>
                <a:lnTo>
                  <a:pt x="321468" y="61912"/>
                </a:lnTo>
                <a:lnTo>
                  <a:pt x="295275" y="14287"/>
                </a:lnTo>
                <a:lnTo>
                  <a:pt x="285750" y="21431"/>
                </a:lnTo>
                <a:lnTo>
                  <a:pt x="273844" y="0"/>
                </a:lnTo>
                <a:lnTo>
                  <a:pt x="245269" y="33337"/>
                </a:lnTo>
                <a:lnTo>
                  <a:pt x="211931" y="45244"/>
                </a:lnTo>
                <a:lnTo>
                  <a:pt x="202406" y="85725"/>
                </a:lnTo>
                <a:lnTo>
                  <a:pt x="178594" y="95250"/>
                </a:lnTo>
                <a:lnTo>
                  <a:pt x="135731" y="47625"/>
                </a:lnTo>
                <a:lnTo>
                  <a:pt x="104775" y="64294"/>
                </a:lnTo>
                <a:lnTo>
                  <a:pt x="109537" y="154781"/>
                </a:lnTo>
                <a:lnTo>
                  <a:pt x="78581" y="176212"/>
                </a:lnTo>
                <a:lnTo>
                  <a:pt x="59531" y="195262"/>
                </a:lnTo>
                <a:lnTo>
                  <a:pt x="59531" y="195262"/>
                </a:lnTo>
                <a:lnTo>
                  <a:pt x="61912" y="240506"/>
                </a:lnTo>
                <a:lnTo>
                  <a:pt x="9525" y="233362"/>
                </a:lnTo>
                <a:lnTo>
                  <a:pt x="0" y="254794"/>
                </a:lnTo>
                <a:lnTo>
                  <a:pt x="14287" y="330994"/>
                </a:lnTo>
                <a:lnTo>
                  <a:pt x="59531" y="302419"/>
                </a:lnTo>
                <a:lnTo>
                  <a:pt x="100012" y="285750"/>
                </a:lnTo>
                <a:lnTo>
                  <a:pt x="126206" y="288131"/>
                </a:lnTo>
                <a:lnTo>
                  <a:pt x="190500" y="302419"/>
                </a:lnTo>
                <a:close/>
              </a:path>
            </a:pathLst>
          </a:custGeom>
          <a:solidFill>
            <a:srgbClr val="006C86"/>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fontAlgn="base" hangingPunct="0">
              <a:spcBef>
                <a:spcPct val="0"/>
              </a:spcBef>
              <a:spcAft>
                <a:spcPct val="0"/>
              </a:spcAft>
              <a:defRPr/>
            </a:pPr>
            <a:endParaRPr lang="en-GB" sz="2400" b="1">
              <a:solidFill>
                <a:srgbClr val="000000"/>
              </a:solidFill>
            </a:endParaRPr>
          </a:p>
        </p:txBody>
      </p:sp>
      <p:sp>
        <p:nvSpPr>
          <p:cNvPr id="4127" name="Rectangle 14"/>
          <p:cNvSpPr>
            <a:spLocks noChangeArrowheads="1"/>
          </p:cNvSpPr>
          <p:nvPr/>
        </p:nvSpPr>
        <p:spPr bwMode="auto">
          <a:xfrm>
            <a:off x="2743200" y="2362200"/>
            <a:ext cx="414611" cy="316852"/>
          </a:xfrm>
          <a:prstGeom prst="rect">
            <a:avLst/>
          </a:prstGeom>
          <a:solidFill>
            <a:srgbClr val="006C86">
              <a:alpha val="50195"/>
            </a:srgb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0" fontAlgn="base" hangingPunct="0">
              <a:spcBef>
                <a:spcPct val="0"/>
              </a:spcBef>
              <a:spcAft>
                <a:spcPct val="0"/>
              </a:spcAft>
            </a:pPr>
            <a:r>
              <a:rPr lang="en-US" sz="1600" b="1" dirty="0">
                <a:solidFill>
                  <a:srgbClr val="000000"/>
                </a:solidFill>
                <a:ea typeface="ＭＳ Ｐゴシック" pitchFamily="96" charset="-128"/>
              </a:rPr>
              <a:t>DL</a:t>
            </a:r>
            <a:endParaRPr lang="en-US" sz="2000" b="1" dirty="0">
              <a:solidFill>
                <a:srgbClr val="000000"/>
              </a:solidFill>
              <a:ea typeface="ＭＳ Ｐゴシック" pitchFamily="96" charset="-128"/>
            </a:endParaRPr>
          </a:p>
        </p:txBody>
      </p:sp>
      <p:pic>
        <p:nvPicPr>
          <p:cNvPr id="4128" name="Picture 11" descr="pur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8389" y="2178009"/>
            <a:ext cx="692150" cy="562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3" name="Rectangle 4"/>
          <p:cNvSpPr>
            <a:spLocks noGrp="1" noChangeArrowheads="1"/>
          </p:cNvSpPr>
          <p:nvPr>
            <p:ph type="title"/>
          </p:nvPr>
        </p:nvSpPr>
        <p:spPr>
          <a:xfrm>
            <a:off x="381000" y="140492"/>
            <a:ext cx="8153400" cy="850107"/>
          </a:xfrm>
        </p:spPr>
        <p:txBody>
          <a:bodyPr/>
          <a:lstStyle/>
          <a:p>
            <a:pPr eaLnBrk="1" hangingPunct="1"/>
            <a:r>
              <a:rPr lang="en-US" sz="4000" b="1" dirty="0">
                <a:solidFill>
                  <a:schemeClr val="tx1"/>
                </a:solidFill>
              </a:rPr>
              <a:t>Mary’s Meals feeding - Statewise</a:t>
            </a:r>
          </a:p>
        </p:txBody>
      </p:sp>
      <p:sp>
        <p:nvSpPr>
          <p:cNvPr id="45" name="Rectangle 4"/>
          <p:cNvSpPr txBox="1">
            <a:spLocks noChangeArrowheads="1"/>
          </p:cNvSpPr>
          <p:nvPr/>
        </p:nvSpPr>
        <p:spPr bwMode="auto">
          <a:xfrm>
            <a:off x="6089176" y="3267868"/>
            <a:ext cx="2743200" cy="3389312"/>
          </a:xfrm>
          <a:prstGeom prst="rect">
            <a:avLst/>
          </a:prstGeom>
          <a:solidFill>
            <a:schemeClr val="bg2">
              <a:lumMod val="60000"/>
              <a:lumOff val="40000"/>
            </a:schemeClr>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accent2"/>
                </a:solidFill>
                <a:latin typeface="+mj-lt"/>
                <a:ea typeface="+mj-ea"/>
                <a:cs typeface="+mj-cs"/>
              </a:defRPr>
            </a:lvl1pPr>
            <a:lvl2pPr algn="ctr" rtl="0" eaLnBrk="0" fontAlgn="base" hangingPunct="0">
              <a:spcBef>
                <a:spcPct val="0"/>
              </a:spcBef>
              <a:spcAft>
                <a:spcPct val="0"/>
              </a:spcAft>
              <a:defRPr sz="4400">
                <a:solidFill>
                  <a:schemeClr val="accent2"/>
                </a:solidFill>
                <a:latin typeface="Arial" charset="0"/>
              </a:defRPr>
            </a:lvl2pPr>
            <a:lvl3pPr algn="ctr" rtl="0" eaLnBrk="0" fontAlgn="base" hangingPunct="0">
              <a:spcBef>
                <a:spcPct val="0"/>
              </a:spcBef>
              <a:spcAft>
                <a:spcPct val="0"/>
              </a:spcAft>
              <a:defRPr sz="4400">
                <a:solidFill>
                  <a:schemeClr val="accent2"/>
                </a:solidFill>
                <a:latin typeface="Arial" charset="0"/>
              </a:defRPr>
            </a:lvl3pPr>
            <a:lvl4pPr algn="ctr" rtl="0" eaLnBrk="0" fontAlgn="base" hangingPunct="0">
              <a:spcBef>
                <a:spcPct val="0"/>
              </a:spcBef>
              <a:spcAft>
                <a:spcPct val="0"/>
              </a:spcAft>
              <a:defRPr sz="4400">
                <a:solidFill>
                  <a:schemeClr val="accent2"/>
                </a:solidFill>
                <a:latin typeface="Arial" charset="0"/>
              </a:defRPr>
            </a:lvl4pPr>
            <a:lvl5pPr algn="ctr" rtl="0" eaLnBrk="0" fontAlgn="base" hangingPunct="0">
              <a:spcBef>
                <a:spcPct val="0"/>
              </a:spcBef>
              <a:spcAft>
                <a:spcPct val="0"/>
              </a:spcAft>
              <a:defRPr sz="4400">
                <a:solidFill>
                  <a:schemeClr val="accent2"/>
                </a:solidFill>
                <a:latin typeface="Arial" charset="0"/>
              </a:defRPr>
            </a:lvl5pPr>
            <a:lvl6pPr marL="457200" algn="ctr" rtl="0" fontAlgn="base">
              <a:spcBef>
                <a:spcPct val="0"/>
              </a:spcBef>
              <a:spcAft>
                <a:spcPct val="0"/>
              </a:spcAft>
              <a:defRPr sz="4400">
                <a:solidFill>
                  <a:schemeClr val="accent2"/>
                </a:solidFill>
                <a:latin typeface="Arial" charset="0"/>
              </a:defRPr>
            </a:lvl6pPr>
            <a:lvl7pPr marL="914400" algn="ctr" rtl="0" fontAlgn="base">
              <a:spcBef>
                <a:spcPct val="0"/>
              </a:spcBef>
              <a:spcAft>
                <a:spcPct val="0"/>
              </a:spcAft>
              <a:defRPr sz="4400">
                <a:solidFill>
                  <a:schemeClr val="accent2"/>
                </a:solidFill>
                <a:latin typeface="Arial" charset="0"/>
              </a:defRPr>
            </a:lvl7pPr>
            <a:lvl8pPr marL="1371600" algn="ctr" rtl="0" fontAlgn="base">
              <a:spcBef>
                <a:spcPct val="0"/>
              </a:spcBef>
              <a:spcAft>
                <a:spcPct val="0"/>
              </a:spcAft>
              <a:defRPr sz="4400">
                <a:solidFill>
                  <a:schemeClr val="accent2"/>
                </a:solidFill>
                <a:latin typeface="Arial" charset="0"/>
              </a:defRPr>
            </a:lvl8pPr>
            <a:lvl9pPr marL="1828800" algn="ctr" rtl="0" fontAlgn="base">
              <a:spcBef>
                <a:spcPct val="0"/>
              </a:spcBef>
              <a:spcAft>
                <a:spcPct val="0"/>
              </a:spcAft>
              <a:defRPr sz="4400">
                <a:solidFill>
                  <a:schemeClr val="accent2"/>
                </a:solidFill>
                <a:latin typeface="Arial" charset="0"/>
              </a:defRPr>
            </a:lvl9pPr>
          </a:lstStyle>
          <a:p>
            <a:pPr algn="l" eaLnBrk="1" hangingPunct="1"/>
            <a:r>
              <a:rPr lang="en-US" sz="2000" b="1" dirty="0">
                <a:solidFill>
                  <a:srgbClr val="00B050"/>
                </a:solidFill>
              </a:rPr>
              <a:t>UP – Uttar Pradesh</a:t>
            </a:r>
          </a:p>
          <a:p>
            <a:pPr algn="l" eaLnBrk="1" hangingPunct="1"/>
            <a:r>
              <a:rPr lang="en-US" sz="2000" b="1" dirty="0">
                <a:solidFill>
                  <a:srgbClr val="FF0000"/>
                </a:solidFill>
              </a:rPr>
              <a:t>BR – Bihar</a:t>
            </a:r>
          </a:p>
          <a:p>
            <a:pPr algn="l" eaLnBrk="1" hangingPunct="1"/>
            <a:r>
              <a:rPr lang="en-US" sz="2000" b="1" dirty="0">
                <a:solidFill>
                  <a:srgbClr val="FFFF00"/>
                </a:solidFill>
              </a:rPr>
              <a:t>RJ – Rajasthan</a:t>
            </a:r>
          </a:p>
          <a:p>
            <a:pPr algn="l" eaLnBrk="1" hangingPunct="1"/>
            <a:r>
              <a:rPr lang="en-US" sz="2000" b="1" dirty="0">
                <a:solidFill>
                  <a:srgbClr val="FFFF00"/>
                </a:solidFill>
              </a:rPr>
              <a:t>OD – </a:t>
            </a:r>
            <a:r>
              <a:rPr lang="en-US" sz="2000" b="1" dirty="0" err="1">
                <a:solidFill>
                  <a:srgbClr val="FFFF00"/>
                </a:solidFill>
              </a:rPr>
              <a:t>Odisha</a:t>
            </a:r>
            <a:endParaRPr lang="en-US" sz="2000" b="1" dirty="0">
              <a:solidFill>
                <a:srgbClr val="FFFF00"/>
              </a:solidFill>
            </a:endParaRPr>
          </a:p>
          <a:p>
            <a:pPr algn="l" eaLnBrk="1" hangingPunct="1"/>
            <a:r>
              <a:rPr lang="en-US" sz="2000" b="1" dirty="0">
                <a:solidFill>
                  <a:srgbClr val="FF0000"/>
                </a:solidFill>
              </a:rPr>
              <a:t>MP – Madhya Pradesh</a:t>
            </a:r>
          </a:p>
          <a:p>
            <a:pPr algn="l" eaLnBrk="1" hangingPunct="1"/>
            <a:r>
              <a:rPr lang="en-US" sz="2000" b="1" dirty="0">
                <a:solidFill>
                  <a:srgbClr val="7030A0"/>
                </a:solidFill>
              </a:rPr>
              <a:t>CG – </a:t>
            </a:r>
            <a:r>
              <a:rPr lang="en-US" sz="2000" b="1" dirty="0" err="1">
                <a:solidFill>
                  <a:srgbClr val="7030A0"/>
                </a:solidFill>
              </a:rPr>
              <a:t>Chattisgrah</a:t>
            </a:r>
            <a:endParaRPr lang="en-US" sz="2000" b="1" dirty="0">
              <a:solidFill>
                <a:srgbClr val="7030A0"/>
              </a:solidFill>
            </a:endParaRPr>
          </a:p>
          <a:p>
            <a:pPr algn="l" eaLnBrk="1" hangingPunct="1"/>
            <a:r>
              <a:rPr lang="en-US" sz="2000" b="1" dirty="0">
                <a:solidFill>
                  <a:srgbClr val="002060"/>
                </a:solidFill>
              </a:rPr>
              <a:t>JH – Jharkhand</a:t>
            </a:r>
          </a:p>
          <a:p>
            <a:pPr algn="l" eaLnBrk="1" hangingPunct="1"/>
            <a:r>
              <a:rPr lang="en-US" sz="2000" b="1" dirty="0">
                <a:solidFill>
                  <a:srgbClr val="000000"/>
                </a:solidFill>
              </a:rPr>
              <a:t>WB – West Bengal</a:t>
            </a:r>
          </a:p>
          <a:p>
            <a:pPr algn="l" eaLnBrk="1" hangingPunct="1"/>
            <a:r>
              <a:rPr lang="en-US" sz="2000" b="1" dirty="0">
                <a:solidFill>
                  <a:srgbClr val="000000"/>
                </a:solidFill>
              </a:rPr>
              <a:t>DL- Delhi</a:t>
            </a:r>
          </a:p>
        </p:txBody>
      </p:sp>
    </p:spTree>
    <p:extLst>
      <p:ext uri="{BB962C8B-B14F-4D97-AF65-F5344CB8AC3E}">
        <p14:creationId xmlns:p14="http://schemas.microsoft.com/office/powerpoint/2010/main" val="1697507526"/>
      </p:ext>
    </p:extLst>
  </p:cSld>
  <p:clrMapOvr>
    <a:masterClrMapping/>
  </p:clrMapOvr>
  <mc:AlternateContent xmlns:mc="http://schemas.openxmlformats.org/markup-compatibility/2006" xmlns:p14="http://schemas.microsoft.com/office/powerpoint/2010/main">
    <mc:Choice Requires="p14">
      <p:transition spd="slow" p14:dur="3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128"/>
                                        </p:tgtEl>
                                        <p:attrNameLst>
                                          <p:attrName>style.visibility</p:attrName>
                                        </p:attrNameLst>
                                      </p:cBhvr>
                                      <p:to>
                                        <p:strVal val="visible"/>
                                      </p:to>
                                    </p:set>
                                    <p:animEffect transition="in" filter="circle(in)">
                                      <p:cBhvr>
                                        <p:cTn id="7" dur="10"/>
                                        <p:tgtEl>
                                          <p:spTgt spid="4128"/>
                                        </p:tgtEl>
                                      </p:cBhvr>
                                    </p:animEffect>
                                  </p:childTnLst>
                                </p:cTn>
                              </p:par>
                            </p:childTnLst>
                          </p:cTn>
                        </p:par>
                        <p:par>
                          <p:cTn id="8" fill="hold">
                            <p:stCondLst>
                              <p:cond delay="10"/>
                            </p:stCondLst>
                            <p:childTnLst>
                              <p:par>
                                <p:cTn id="9" presetID="6" presetClass="entr" presetSubtype="16" fill="hold" grpId="0" nodeType="afterEffect">
                                  <p:stCondLst>
                                    <p:cond delay="0"/>
                                  </p:stCondLst>
                                  <p:childTnLst>
                                    <p:set>
                                      <p:cBhvr>
                                        <p:cTn id="10" dur="1" fill="hold">
                                          <p:stCondLst>
                                            <p:cond delay="0"/>
                                          </p:stCondLst>
                                        </p:cTn>
                                        <p:tgtEl>
                                          <p:spTgt spid="4127"/>
                                        </p:tgtEl>
                                        <p:attrNameLst>
                                          <p:attrName>style.visibility</p:attrName>
                                        </p:attrNameLst>
                                      </p:cBhvr>
                                      <p:to>
                                        <p:strVal val="visible"/>
                                      </p:to>
                                    </p:set>
                                    <p:animEffect transition="in" filter="circle(in)">
                                      <p:cBhvr>
                                        <p:cTn id="11" dur="10"/>
                                        <p:tgtEl>
                                          <p:spTgt spid="4127"/>
                                        </p:tgtEl>
                                      </p:cBhvr>
                                    </p:animEffect>
                                  </p:childTnLst>
                                </p:cTn>
                              </p:par>
                            </p:childTnLst>
                          </p:cTn>
                        </p:par>
                        <p:par>
                          <p:cTn id="12" fill="hold">
                            <p:stCondLst>
                              <p:cond delay="20"/>
                            </p:stCondLst>
                            <p:childTnLst>
                              <p:par>
                                <p:cTn id="13" presetID="6" presetClass="entr" presetSubtype="16"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circle(in)">
                                      <p:cBhvr>
                                        <p:cTn id="15"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7"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381000"/>
          </a:xfrm>
        </p:spPr>
        <p:txBody>
          <a:bodyPr>
            <a:noAutofit/>
          </a:bodyPr>
          <a:lstStyle/>
          <a:p>
            <a:pPr algn="ctr"/>
            <a:br>
              <a:rPr lang="en-US" sz="2400" b="1" dirty="0"/>
            </a:br>
            <a:br>
              <a:rPr lang="en-US" sz="2400" b="1" dirty="0"/>
            </a:br>
            <a:br>
              <a:rPr lang="en-US" sz="2400" b="1" dirty="0"/>
            </a:br>
            <a:br>
              <a:rPr lang="en-US" sz="2400" b="1" dirty="0"/>
            </a:br>
            <a:br>
              <a:rPr lang="en-US" sz="2400" b="1" dirty="0"/>
            </a:br>
            <a:br>
              <a:rPr lang="en-US" sz="2400" b="1" dirty="0"/>
            </a:br>
            <a:br>
              <a:rPr lang="en-US" sz="2400" b="1" dirty="0"/>
            </a:br>
            <a:r>
              <a:rPr lang="en-US" sz="2400" b="1" dirty="0">
                <a:solidFill>
                  <a:schemeClr val="bg1"/>
                </a:solidFill>
              </a:rPr>
              <a:t>MARY’S MEALS  DISTRIBUTION OF CHILDREN STATEWISE  </a:t>
            </a:r>
            <a:br>
              <a:rPr lang="en-US" sz="2400" b="1" dirty="0">
                <a:solidFill>
                  <a:schemeClr val="bg1"/>
                </a:solidFill>
              </a:rPr>
            </a:br>
            <a:endParaRPr lang="en-IN" sz="2400"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8828969"/>
              </p:ext>
            </p:extLst>
          </p:nvPr>
        </p:nvGraphicFramePr>
        <p:xfrm>
          <a:off x="457200" y="914400"/>
          <a:ext cx="86868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120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right)">
                                      <p:cBhvr>
                                        <p:cTn id="14" dur="8000"/>
                                        <p:tgtEl>
                                          <p:spTgt spid="4">
                                            <p:graphicEl>
                                              <a:chart seriesIdx="-3" categoryIdx="-3" bldStep="gridLegend"/>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right)">
                                      <p:cBhvr>
                                        <p:cTn id="19" dur="8000"/>
                                        <p:tgtEl>
                                          <p:spTgt spid="4">
                                            <p:graphicEl>
                                              <a:chart seriesIdx="-4" categoryIdx="0" bldStep="category"/>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right)">
                                      <p:cBhvr>
                                        <p:cTn id="24" dur="8000"/>
                                        <p:tgtEl>
                                          <p:spTgt spid="4">
                                            <p:graphicEl>
                                              <a:chart seriesIdx="-4" categoryIdx="1" bldStep="category"/>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right)">
                                      <p:cBhvr>
                                        <p:cTn id="29" dur="8000"/>
                                        <p:tgtEl>
                                          <p:spTgt spid="4">
                                            <p:graphicEl>
                                              <a:chart seriesIdx="-4" categoryIdx="2"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right)">
                                      <p:cBhvr>
                                        <p:cTn id="34" dur="8000"/>
                                        <p:tgtEl>
                                          <p:spTgt spid="4">
                                            <p:graphicEl>
                                              <a:chart seriesIdx="-4" categoryIdx="3" bldStep="category"/>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right)">
                                      <p:cBhvr>
                                        <p:cTn id="39" dur="8000"/>
                                        <p:tgtEl>
                                          <p:spTgt spid="4">
                                            <p:graphicEl>
                                              <a:chart seriesIdx="-4" categoryIdx="4" bldStep="category"/>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4">
                                            <p:graphicEl>
                                              <a:chart seriesIdx="-4" categoryIdx="5" bldStep="category"/>
                                            </p:graphicEl>
                                          </p:spTgt>
                                        </p:tgtEl>
                                        <p:attrNameLst>
                                          <p:attrName>style.visibility</p:attrName>
                                        </p:attrNameLst>
                                      </p:cBhvr>
                                      <p:to>
                                        <p:strVal val="visible"/>
                                      </p:to>
                                    </p:set>
                                    <p:animEffect transition="in" filter="wipe(right)">
                                      <p:cBhvr>
                                        <p:cTn id="44" dur="8000"/>
                                        <p:tgtEl>
                                          <p:spTgt spid="4">
                                            <p:graphicEl>
                                              <a:chart seriesIdx="-4" categoryIdx="5" bldStep="category"/>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4">
                                            <p:graphicEl>
                                              <a:chart seriesIdx="-4" categoryIdx="6" bldStep="category"/>
                                            </p:graphicEl>
                                          </p:spTgt>
                                        </p:tgtEl>
                                        <p:attrNameLst>
                                          <p:attrName>style.visibility</p:attrName>
                                        </p:attrNameLst>
                                      </p:cBhvr>
                                      <p:to>
                                        <p:strVal val="visible"/>
                                      </p:to>
                                    </p:set>
                                    <p:animEffect transition="in" filter="wipe(right)">
                                      <p:cBhvr>
                                        <p:cTn id="49" dur="8000"/>
                                        <p:tgtEl>
                                          <p:spTgt spid="4">
                                            <p:graphicEl>
                                              <a:chart seriesIdx="-4" categoryIdx="6" bldStep="category"/>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4">
                                            <p:graphicEl>
                                              <a:chart seriesIdx="-4" categoryIdx="7" bldStep="category"/>
                                            </p:graphicEl>
                                          </p:spTgt>
                                        </p:tgtEl>
                                        <p:attrNameLst>
                                          <p:attrName>style.visibility</p:attrName>
                                        </p:attrNameLst>
                                      </p:cBhvr>
                                      <p:to>
                                        <p:strVal val="visible"/>
                                      </p:to>
                                    </p:set>
                                    <p:animEffect transition="in" filter="wipe(right)">
                                      <p:cBhvr>
                                        <p:cTn id="54" dur="8000"/>
                                        <p:tgtEl>
                                          <p:spTgt spid="4">
                                            <p:graphicEl>
                                              <a:chart seriesIdx="-4" categoryIdx="7"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Sub>
          <a:bldChart bld="category"/>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199" y="76200"/>
            <a:ext cx="8839199" cy="533400"/>
          </a:xfrm>
        </p:spPr>
        <p:txBody>
          <a:bodyPr>
            <a:noAutofit/>
          </a:bodyPr>
          <a:lstStyle/>
          <a:p>
            <a:pPr algn="ctr"/>
            <a:br>
              <a:rPr lang="en-US" sz="1800" b="1" dirty="0">
                <a:latin typeface="Courier New" pitchFamily="49" charset="0"/>
                <a:cs typeface="Courier New" pitchFamily="49" charset="0"/>
              </a:rPr>
            </a:br>
            <a:br>
              <a:rPr lang="en-US" sz="1800" b="1" dirty="0">
                <a:latin typeface="Courier New" pitchFamily="49" charset="0"/>
                <a:cs typeface="Courier New" pitchFamily="49" charset="0"/>
              </a:rPr>
            </a:br>
            <a:r>
              <a:rPr lang="en-US" sz="2000" b="1" dirty="0">
                <a:solidFill>
                  <a:srgbClr val="FFFF00"/>
                </a:solidFill>
                <a:latin typeface="Courier New" pitchFamily="49" charset="0"/>
                <a:cs typeface="Courier New" pitchFamily="49" charset="0"/>
              </a:rPr>
              <a:t>BREAD WITH LOCAL PARTNERS AND NO. OF CENTERS</a:t>
            </a:r>
            <a:endParaRPr lang="en-IN" sz="1800" b="1"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9330575"/>
              </p:ext>
            </p:extLst>
          </p:nvPr>
        </p:nvGraphicFramePr>
        <p:xfrm>
          <a:off x="0" y="1219200"/>
          <a:ext cx="9144000" cy="5638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5999848" y="723900"/>
            <a:ext cx="2909454"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b="1" dirty="0">
                <a:latin typeface="Courier New" pitchFamily="49" charset="0"/>
                <a:cs typeface="Courier New" pitchFamily="49" charset="0"/>
              </a:rPr>
              <a:t>TOTAL CENTERS - </a:t>
            </a:r>
            <a:r>
              <a:rPr lang="en-US" sz="1800" b="1" dirty="0">
                <a:solidFill>
                  <a:schemeClr val="bg1"/>
                </a:solidFill>
                <a:latin typeface="Courier New" pitchFamily="49" charset="0"/>
                <a:cs typeface="Courier New" pitchFamily="49" charset="0"/>
              </a:rPr>
              <a:t>67</a:t>
            </a:r>
            <a:endParaRPr lang="en-US" sz="1800" dirty="0">
              <a:solidFill>
                <a:schemeClr val="bg1"/>
              </a:solidFill>
            </a:endParaRPr>
          </a:p>
        </p:txBody>
      </p:sp>
    </p:spTree>
    <p:extLst>
      <p:ext uri="{BB962C8B-B14F-4D97-AF65-F5344CB8AC3E}">
        <p14:creationId xmlns:p14="http://schemas.microsoft.com/office/powerpoint/2010/main" val="2211994983"/>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839199" cy="533400"/>
          </a:xfrm>
        </p:spPr>
        <p:txBody>
          <a:bodyPr>
            <a:noAutofit/>
          </a:bodyPr>
          <a:lstStyle/>
          <a:p>
            <a:pPr algn="ctr"/>
            <a:br>
              <a:rPr lang="en-US" sz="1800" b="1" dirty="0">
                <a:latin typeface="Courier New" pitchFamily="49" charset="0"/>
                <a:cs typeface="Courier New" pitchFamily="49" charset="0"/>
              </a:rPr>
            </a:br>
            <a:br>
              <a:rPr lang="en-US" sz="1800" b="1" dirty="0">
                <a:latin typeface="Courier New" pitchFamily="49" charset="0"/>
                <a:cs typeface="Courier New" pitchFamily="49" charset="0"/>
              </a:rPr>
            </a:br>
            <a:r>
              <a:rPr lang="en-US" sz="2000" b="1" dirty="0">
                <a:solidFill>
                  <a:schemeClr val="bg1"/>
                </a:solidFill>
                <a:latin typeface="Courier New" pitchFamily="49" charset="0"/>
                <a:cs typeface="Courier New" pitchFamily="49" charset="0"/>
              </a:rPr>
              <a:t>BREAD WITH LOCAL PARTNERS AND NO. OF CHILDREN</a:t>
            </a:r>
            <a:endParaRPr lang="en-IN" sz="1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17773965"/>
              </p:ext>
            </p:extLst>
          </p:nvPr>
        </p:nvGraphicFramePr>
        <p:xfrm>
          <a:off x="76200" y="1143000"/>
          <a:ext cx="8839198" cy="5715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p:cNvSpPr txBox="1">
            <a:spLocks/>
          </p:cNvSpPr>
          <p:nvPr/>
        </p:nvSpPr>
        <p:spPr>
          <a:xfrm>
            <a:off x="5943600" y="685800"/>
            <a:ext cx="3061854" cy="533400"/>
          </a:xfrm>
          <a:prstGeom prst="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1800" b="1" dirty="0">
                <a:latin typeface="Courier New" pitchFamily="49" charset="0"/>
                <a:cs typeface="Courier New" pitchFamily="49" charset="0"/>
              </a:rPr>
              <a:t>TOTAL PARTNERS – 14 </a:t>
            </a:r>
          </a:p>
          <a:p>
            <a:r>
              <a:rPr lang="en-US" sz="1800" b="1" dirty="0">
                <a:latin typeface="Courier New" pitchFamily="49" charset="0"/>
                <a:cs typeface="Courier New" pitchFamily="49" charset="0"/>
              </a:rPr>
              <a:t>BREAD OFFICE - 3</a:t>
            </a:r>
            <a:endParaRPr lang="en-US" sz="1800" dirty="0"/>
          </a:p>
        </p:txBody>
      </p:sp>
    </p:spTree>
    <p:extLst>
      <p:ext uri="{BB962C8B-B14F-4D97-AF65-F5344CB8AC3E}">
        <p14:creationId xmlns:p14="http://schemas.microsoft.com/office/powerpoint/2010/main" val="553064236"/>
      </p:ext>
    </p:extLst>
  </p:cSld>
  <p:clrMapOvr>
    <a:masterClrMapping/>
  </p:clrMapOvr>
  <mc:AlternateContent xmlns:mc="http://schemas.openxmlformats.org/markup-compatibility/2006" xmlns:p14="http://schemas.microsoft.com/office/powerpoint/2010/main">
    <mc:Choice Requires="p14">
      <p:transition spd="slow" p14:dur="3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low">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low">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2_Flow">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3_Flow">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816</Words>
  <Application>Microsoft Office PowerPoint</Application>
  <PresentationFormat>On-screen Show (4:3)</PresentationFormat>
  <Paragraphs>257</Paragraphs>
  <Slides>39</Slides>
  <Notes>6</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39</vt:i4>
      </vt:variant>
    </vt:vector>
  </HeadingPairs>
  <TitlesOfParts>
    <vt:vector size="61" baseType="lpstr">
      <vt:lpstr>ＭＳ Ｐゴシック</vt:lpstr>
      <vt:lpstr>宋体</vt:lpstr>
      <vt:lpstr>Adobe 仿宋 Std R</vt:lpstr>
      <vt:lpstr>Aharoni</vt:lpstr>
      <vt:lpstr>Arial</vt:lpstr>
      <vt:lpstr>Arial Black</vt:lpstr>
      <vt:lpstr>Arial Bold Italic</vt:lpstr>
      <vt:lpstr>Calibri</vt:lpstr>
      <vt:lpstr>Constantia</vt:lpstr>
      <vt:lpstr>Courier New</vt:lpstr>
      <vt:lpstr>Lucida Grande</vt:lpstr>
      <vt:lpstr>Times New Roman</vt:lpstr>
      <vt:lpstr>Wingdings</vt:lpstr>
      <vt:lpstr>Wingdings 2</vt:lpstr>
      <vt:lpstr>2_Office Theme</vt:lpstr>
      <vt:lpstr>4_Office Theme</vt:lpstr>
      <vt:lpstr>Flow</vt:lpstr>
      <vt:lpstr>Custom Design</vt:lpstr>
      <vt:lpstr>1_Flow</vt:lpstr>
      <vt:lpstr>2_Flow</vt:lpstr>
      <vt:lpstr>3_Flow</vt:lpstr>
      <vt:lpstr>3_Office Theme</vt:lpstr>
      <vt:lpstr> BOARD FOR RESEARCH EDUCATION AND DEVELOPMENT  (BREAD) A – 262, Sector – 19, Noida, U P, India - 201301  </vt:lpstr>
      <vt:lpstr>PowerPoint Presentation</vt:lpstr>
      <vt:lpstr>PowerPoint Presentation</vt:lpstr>
      <vt:lpstr>Total no. of Beneficiaries – 29216 under </vt:lpstr>
      <vt:lpstr>THE GROWTH OF MARY’S MEALS IN INDIA</vt:lpstr>
      <vt:lpstr>Mary’s Meals feeding - Statewise</vt:lpstr>
      <vt:lpstr>       MARY’S MEALS  DISTRIBUTION OF CHILDREN STATEWISE   </vt:lpstr>
      <vt:lpstr>  BREAD WITH LOCAL PARTNERS AND NO. OF CENTERS</vt:lpstr>
      <vt:lpstr>  BREAD WITH LOCAL PARTNERS AND NO. OF CHILDREN</vt:lpstr>
      <vt:lpstr>TYPE OF SCHOOLS/CENTERS</vt:lpstr>
      <vt:lpstr>PowerPoint Presentation</vt:lpstr>
      <vt:lpstr>Category of Mary’s  Meals children</vt:lpstr>
      <vt:lpstr>Level Of Education</vt:lpstr>
      <vt:lpstr>Why feeding :</vt:lpstr>
      <vt:lpstr>PowerPoint Presentation</vt:lpstr>
      <vt:lpstr>Fruits of mary’s meals</vt:lpstr>
      <vt:lpstr>PowerPoint Presentation</vt:lpstr>
      <vt:lpstr>PowerPoint Presentation</vt:lpstr>
      <vt:lpstr>THE GROWTH OF MOTHER’S CARE  IN INDIA – NO. OF CHILDREN - 2515</vt:lpstr>
      <vt:lpstr> NO.OF CHILDREN STATE WISE  TOTAL NO.OF CHILDREN – 2515 </vt:lpstr>
      <vt:lpstr> MOTHER’S CARE  PARTNERS AND NO. OF CHILDREN </vt:lpstr>
      <vt:lpstr>MOTHER’S CARE  GENDER CLASSIFICATION Total Children  - 2515</vt:lpstr>
      <vt:lpstr>MOTHER’S CARE   LEVEL OF EDUCATION </vt:lpstr>
      <vt:lpstr>MOTHER’S CARE   AGEWISE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Visit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BOARD FOR RESEARCH EDUCATION AND DEVELOPMENT  (BREAD) A – 262, Sector – 19, Noida, U P, India - 201301  </dc:title>
  <dc:creator>17257</dc:creator>
  <cp:lastModifiedBy>17257</cp:lastModifiedBy>
  <cp:revision>5</cp:revision>
  <dcterms:created xsi:type="dcterms:W3CDTF">2019-05-01T08:10:19Z</dcterms:created>
  <dcterms:modified xsi:type="dcterms:W3CDTF">2019-05-02T03:45:25Z</dcterms:modified>
</cp:coreProperties>
</file>